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48" r:id="rId1"/>
  </p:sldMasterIdLst>
  <p:notesMasterIdLst>
    <p:notesMasterId r:id="rId26"/>
  </p:notesMasterIdLst>
  <p:sldIdLst>
    <p:sldId id="264" r:id="rId2"/>
    <p:sldId id="319" r:id="rId3"/>
    <p:sldId id="320" r:id="rId4"/>
    <p:sldId id="328" r:id="rId5"/>
    <p:sldId id="341" r:id="rId6"/>
    <p:sldId id="322" r:id="rId7"/>
    <p:sldId id="335" r:id="rId8"/>
    <p:sldId id="323" r:id="rId9"/>
    <p:sldId id="327" r:id="rId10"/>
    <p:sldId id="324" r:id="rId11"/>
    <p:sldId id="336" r:id="rId12"/>
    <p:sldId id="337" r:id="rId13"/>
    <p:sldId id="325" r:id="rId14"/>
    <p:sldId id="338" r:id="rId15"/>
    <p:sldId id="339" r:id="rId16"/>
    <p:sldId id="326" r:id="rId17"/>
    <p:sldId id="331" r:id="rId18"/>
    <p:sldId id="330" r:id="rId19"/>
    <p:sldId id="321" r:id="rId20"/>
    <p:sldId id="332" r:id="rId21"/>
    <p:sldId id="343" r:id="rId22"/>
    <p:sldId id="340" r:id="rId23"/>
    <p:sldId id="333" r:id="rId24"/>
    <p:sldId id="299" r:id="rId25"/>
  </p:sldIdLst>
  <p:sldSz cx="13003213" cy="9756775"/>
  <p:notesSz cx="6858000" cy="9144000"/>
  <p:defaultTextStyle>
    <a:defPPr>
      <a:defRPr lang="ar-SA"/>
    </a:defPPr>
    <a:lvl1pPr marL="0" algn="r" defTabSz="1300551" rtl="1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0276" algn="r" defTabSz="1300551" rtl="1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00551" algn="r" defTabSz="1300551" rtl="1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50827" algn="r" defTabSz="1300551" rtl="1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01102" algn="r" defTabSz="1300551" rtl="1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51378" algn="r" defTabSz="1300551" rtl="1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01653" algn="r" defTabSz="1300551" rtl="1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51929" algn="r" defTabSz="1300551" rtl="1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02204" algn="r" defTabSz="1300551" rtl="1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3917B5"/>
    <a:srgbClr val="0066FF"/>
    <a:srgbClr val="B2B5F4"/>
    <a:srgbClr val="280EEC"/>
    <a:srgbClr val="8B8BFF"/>
    <a:srgbClr val="8B6E4A"/>
    <a:srgbClr val="0000FF"/>
    <a:srgbClr val="8989FF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061" autoAdjust="0"/>
    <p:restoredTop sz="86384" autoAdjust="0"/>
  </p:normalViewPr>
  <p:slideViewPr>
    <p:cSldViewPr snapToGrid="0">
      <p:cViewPr>
        <p:scale>
          <a:sx n="70" d="100"/>
          <a:sy n="70" d="100"/>
        </p:scale>
        <p:origin x="-1806" y="-396"/>
      </p:cViewPr>
      <p:guideLst>
        <p:guide orient="horz" pos="3073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BF53C9A-DADA-4E73-B81B-62740EF4B455}" type="datetimeFigureOut">
              <a:rPr lang="ar-SA" smtClean="0"/>
              <a:t>19/08/1440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8532B8BC-40B3-4EC7-AD28-0CE6D8A1559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79070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1300551" rtl="1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50276" algn="r" defTabSz="1300551" rtl="1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00551" algn="r" defTabSz="1300551" rtl="1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50827" algn="r" defTabSz="1300551" rtl="1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01102" algn="r" defTabSz="1300551" rtl="1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51378" algn="r" defTabSz="1300551" rtl="1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01653" algn="r" defTabSz="1300551" rtl="1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51929" algn="r" defTabSz="1300551" rtl="1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02204" algn="r" defTabSz="1300551" rtl="1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fld id="{7FDC28AF-A97D-4642-AA94-1197A61B53B8}" type="slidenum">
              <a:rPr lang="ar-SA" altLang="en-US" smtClean="0"/>
              <a:pPr algn="l" eaLnBrk="1" hangingPunct="1">
                <a:spcBef>
                  <a:spcPct val="0"/>
                </a:spcBef>
              </a:pPr>
              <a:t>1</a:t>
            </a:fld>
            <a:endParaRPr lang="en-US" alt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183" y="4343913"/>
            <a:ext cx="5029635" cy="411436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5" name="عنصر نائب للتذييل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fld id="{7FDC28AF-A97D-4642-AA94-1197A61B53B8}" type="slidenum">
              <a:rPr lang="ar-SA" altLang="en-US" smtClean="0"/>
              <a:pPr algn="l" eaLnBrk="1" hangingPunct="1">
                <a:spcBef>
                  <a:spcPct val="0"/>
                </a:spcBef>
              </a:pPr>
              <a:t>10</a:t>
            </a:fld>
            <a:endParaRPr lang="en-US" alt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183" y="4343913"/>
            <a:ext cx="5029635" cy="411436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5" name="عنصر نائب للتذييل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fld id="{7FDC28AF-A97D-4642-AA94-1197A61B53B8}" type="slidenum">
              <a:rPr lang="ar-SA" altLang="en-US" smtClean="0"/>
              <a:pPr algn="l" eaLnBrk="1" hangingPunct="1">
                <a:spcBef>
                  <a:spcPct val="0"/>
                </a:spcBef>
              </a:pPr>
              <a:t>11</a:t>
            </a:fld>
            <a:endParaRPr lang="en-US" alt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183" y="4343913"/>
            <a:ext cx="5029635" cy="411436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5" name="عنصر نائب للتذييل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fld id="{7FDC28AF-A97D-4642-AA94-1197A61B53B8}" type="slidenum">
              <a:rPr lang="ar-SA" altLang="en-US" smtClean="0"/>
              <a:pPr algn="l" eaLnBrk="1" hangingPunct="1">
                <a:spcBef>
                  <a:spcPct val="0"/>
                </a:spcBef>
              </a:pPr>
              <a:t>12</a:t>
            </a:fld>
            <a:endParaRPr lang="en-US" alt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183" y="4343913"/>
            <a:ext cx="5029635" cy="411436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5" name="عنصر نائب للتذييل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fld id="{7FDC28AF-A97D-4642-AA94-1197A61B53B8}" type="slidenum">
              <a:rPr lang="ar-SA" altLang="en-US" smtClean="0"/>
              <a:pPr algn="l" eaLnBrk="1" hangingPunct="1">
                <a:spcBef>
                  <a:spcPct val="0"/>
                </a:spcBef>
              </a:pPr>
              <a:t>13</a:t>
            </a:fld>
            <a:endParaRPr lang="en-US" alt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183" y="4343913"/>
            <a:ext cx="5029635" cy="411436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5" name="عنصر نائب للتذييل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fld id="{7FDC28AF-A97D-4642-AA94-1197A61B53B8}" type="slidenum">
              <a:rPr lang="ar-SA" altLang="en-US" smtClean="0"/>
              <a:pPr algn="l" eaLnBrk="1" hangingPunct="1">
                <a:spcBef>
                  <a:spcPct val="0"/>
                </a:spcBef>
              </a:pPr>
              <a:t>14</a:t>
            </a:fld>
            <a:endParaRPr lang="en-US" alt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183" y="4343913"/>
            <a:ext cx="5029635" cy="411436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5" name="عنصر نائب للتذييل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fld id="{7FDC28AF-A97D-4642-AA94-1197A61B53B8}" type="slidenum">
              <a:rPr lang="ar-SA" altLang="en-US" smtClean="0"/>
              <a:pPr algn="l" eaLnBrk="1" hangingPunct="1">
                <a:spcBef>
                  <a:spcPct val="0"/>
                </a:spcBef>
              </a:pPr>
              <a:t>15</a:t>
            </a:fld>
            <a:endParaRPr lang="en-US" alt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183" y="4343913"/>
            <a:ext cx="5029635" cy="411436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5" name="عنصر نائب للتذييل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fld id="{7FDC28AF-A97D-4642-AA94-1197A61B53B8}" type="slidenum">
              <a:rPr lang="ar-SA" altLang="en-US" smtClean="0"/>
              <a:pPr algn="l" eaLnBrk="1" hangingPunct="1">
                <a:spcBef>
                  <a:spcPct val="0"/>
                </a:spcBef>
              </a:pPr>
              <a:t>16</a:t>
            </a:fld>
            <a:endParaRPr lang="en-US" alt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183" y="4343913"/>
            <a:ext cx="5029635" cy="411436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5" name="عنصر نائب للتذييل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fld id="{7FDC28AF-A97D-4642-AA94-1197A61B53B8}" type="slidenum">
              <a:rPr lang="ar-SA" altLang="en-US" smtClean="0"/>
              <a:pPr algn="l" eaLnBrk="1" hangingPunct="1">
                <a:spcBef>
                  <a:spcPct val="0"/>
                </a:spcBef>
              </a:pPr>
              <a:t>17</a:t>
            </a:fld>
            <a:endParaRPr lang="en-US" alt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183" y="4343913"/>
            <a:ext cx="5029635" cy="411436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5" name="عنصر نائب للتذييل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fld id="{7FDC28AF-A97D-4642-AA94-1197A61B53B8}" type="slidenum">
              <a:rPr lang="ar-SA" altLang="en-US" smtClean="0"/>
              <a:pPr algn="l" eaLnBrk="1" hangingPunct="1">
                <a:spcBef>
                  <a:spcPct val="0"/>
                </a:spcBef>
              </a:pPr>
              <a:t>18</a:t>
            </a:fld>
            <a:endParaRPr lang="en-US" alt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183" y="4343913"/>
            <a:ext cx="5029635" cy="411436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5" name="عنصر نائب للتذييل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fld id="{7FDC28AF-A97D-4642-AA94-1197A61B53B8}" type="slidenum">
              <a:rPr lang="ar-SA" altLang="en-US" smtClean="0"/>
              <a:pPr algn="l" eaLnBrk="1" hangingPunct="1">
                <a:spcBef>
                  <a:spcPct val="0"/>
                </a:spcBef>
              </a:pPr>
              <a:t>19</a:t>
            </a:fld>
            <a:endParaRPr lang="en-US" alt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183" y="4343913"/>
            <a:ext cx="5029635" cy="411436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5" name="عنصر نائب للتذييل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fld id="{7FDC28AF-A97D-4642-AA94-1197A61B53B8}" type="slidenum">
              <a:rPr lang="ar-SA" altLang="en-US" smtClean="0"/>
              <a:pPr algn="l" eaLnBrk="1" hangingPunct="1">
                <a:spcBef>
                  <a:spcPct val="0"/>
                </a:spcBef>
              </a:pPr>
              <a:t>2</a:t>
            </a:fld>
            <a:endParaRPr lang="en-US" alt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183" y="4343913"/>
            <a:ext cx="5029635" cy="411436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5" name="عنصر نائب للتذييل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fld id="{7FDC28AF-A97D-4642-AA94-1197A61B53B8}" type="slidenum">
              <a:rPr lang="ar-SA" altLang="en-US" smtClean="0"/>
              <a:pPr algn="l" eaLnBrk="1" hangingPunct="1">
                <a:spcBef>
                  <a:spcPct val="0"/>
                </a:spcBef>
              </a:pPr>
              <a:t>20</a:t>
            </a:fld>
            <a:endParaRPr lang="en-US" alt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183" y="4343913"/>
            <a:ext cx="5029635" cy="411436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5" name="عنصر نائب للتذييل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fld id="{7FDC28AF-A97D-4642-AA94-1197A61B53B8}" type="slidenum">
              <a:rPr lang="ar-SA" altLang="en-US" smtClean="0"/>
              <a:pPr algn="l" eaLnBrk="1" hangingPunct="1">
                <a:spcBef>
                  <a:spcPct val="0"/>
                </a:spcBef>
              </a:pPr>
              <a:t>21</a:t>
            </a:fld>
            <a:endParaRPr lang="en-US" alt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183" y="4343913"/>
            <a:ext cx="5029635" cy="411436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5" name="عنصر نائب للتذييل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fld id="{7FDC28AF-A97D-4642-AA94-1197A61B53B8}" type="slidenum">
              <a:rPr lang="ar-SA" altLang="en-US" smtClean="0"/>
              <a:pPr algn="l" eaLnBrk="1" hangingPunct="1">
                <a:spcBef>
                  <a:spcPct val="0"/>
                </a:spcBef>
              </a:pPr>
              <a:t>22</a:t>
            </a:fld>
            <a:endParaRPr lang="en-US" alt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183" y="4343913"/>
            <a:ext cx="5029635" cy="411436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5" name="عنصر نائب للتذييل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fld id="{7FDC28AF-A97D-4642-AA94-1197A61B53B8}" type="slidenum">
              <a:rPr lang="ar-SA" altLang="en-US" smtClean="0"/>
              <a:pPr algn="l" eaLnBrk="1" hangingPunct="1">
                <a:spcBef>
                  <a:spcPct val="0"/>
                </a:spcBef>
              </a:pPr>
              <a:t>23</a:t>
            </a:fld>
            <a:endParaRPr lang="en-US" alt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183" y="4343913"/>
            <a:ext cx="5029635" cy="411436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5" name="عنصر نائب للتذييل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fld id="{7FDC28AF-A97D-4642-AA94-1197A61B53B8}" type="slidenum">
              <a:rPr lang="ar-SA" altLang="en-US" smtClean="0"/>
              <a:pPr algn="l" eaLnBrk="1" hangingPunct="1">
                <a:spcBef>
                  <a:spcPct val="0"/>
                </a:spcBef>
              </a:pPr>
              <a:t>3</a:t>
            </a:fld>
            <a:endParaRPr lang="en-US" alt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183" y="4343913"/>
            <a:ext cx="5029635" cy="411436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5" name="عنصر نائب للتذييل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fld id="{7FDC28AF-A97D-4642-AA94-1197A61B53B8}" type="slidenum">
              <a:rPr lang="ar-SA" altLang="en-US" smtClean="0"/>
              <a:pPr algn="l" eaLnBrk="1" hangingPunct="1">
                <a:spcBef>
                  <a:spcPct val="0"/>
                </a:spcBef>
              </a:pPr>
              <a:t>4</a:t>
            </a:fld>
            <a:endParaRPr lang="en-US" alt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183" y="4343913"/>
            <a:ext cx="5029635" cy="411436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5" name="عنصر نائب للتذييل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fld id="{7FDC28AF-A97D-4642-AA94-1197A61B53B8}" type="slidenum">
              <a:rPr lang="ar-SA" altLang="en-US" smtClean="0"/>
              <a:pPr algn="l" eaLnBrk="1" hangingPunct="1">
                <a:spcBef>
                  <a:spcPct val="0"/>
                </a:spcBef>
              </a:pPr>
              <a:t>5</a:t>
            </a:fld>
            <a:endParaRPr lang="en-US" alt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183" y="4343913"/>
            <a:ext cx="5029635" cy="411436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5" name="عنصر نائب للتذييل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fld id="{7FDC28AF-A97D-4642-AA94-1197A61B53B8}" type="slidenum">
              <a:rPr lang="ar-SA" altLang="en-US" smtClean="0"/>
              <a:pPr algn="l" eaLnBrk="1" hangingPunct="1">
                <a:spcBef>
                  <a:spcPct val="0"/>
                </a:spcBef>
              </a:pPr>
              <a:t>6</a:t>
            </a:fld>
            <a:endParaRPr lang="en-US" alt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183" y="4343913"/>
            <a:ext cx="5029635" cy="411436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5" name="عنصر نائب للتذييل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fld id="{7FDC28AF-A97D-4642-AA94-1197A61B53B8}" type="slidenum">
              <a:rPr lang="ar-SA" altLang="en-US" smtClean="0"/>
              <a:pPr algn="l" eaLnBrk="1" hangingPunct="1">
                <a:spcBef>
                  <a:spcPct val="0"/>
                </a:spcBef>
              </a:pPr>
              <a:t>7</a:t>
            </a:fld>
            <a:endParaRPr lang="en-US" alt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183" y="4343913"/>
            <a:ext cx="5029635" cy="411436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5" name="عنصر نائب للتذييل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fld id="{7FDC28AF-A97D-4642-AA94-1197A61B53B8}" type="slidenum">
              <a:rPr lang="ar-SA" altLang="en-US" smtClean="0"/>
              <a:pPr algn="l" eaLnBrk="1" hangingPunct="1">
                <a:spcBef>
                  <a:spcPct val="0"/>
                </a:spcBef>
              </a:pPr>
              <a:t>8</a:t>
            </a:fld>
            <a:endParaRPr lang="en-US" alt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183" y="4343913"/>
            <a:ext cx="5029635" cy="411436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5" name="عنصر نائب للتذييل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fld id="{7FDC28AF-A97D-4642-AA94-1197A61B53B8}" type="slidenum">
              <a:rPr lang="ar-SA" altLang="en-US" smtClean="0"/>
              <a:pPr algn="l" eaLnBrk="1" hangingPunct="1">
                <a:spcBef>
                  <a:spcPct val="0"/>
                </a:spcBef>
              </a:pPr>
              <a:t>9</a:t>
            </a:fld>
            <a:endParaRPr lang="en-US" alt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183" y="4343913"/>
            <a:ext cx="5029635" cy="411436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5" name="عنصر نائب للتذييل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625402" y="1596769"/>
            <a:ext cx="9752410" cy="3396803"/>
          </a:xfrm>
        </p:spPr>
        <p:txBody>
          <a:bodyPr anchor="b"/>
          <a:lstStyle>
            <a:lvl1pPr algn="ctr">
              <a:defRPr sz="8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625402" y="5124566"/>
            <a:ext cx="9752410" cy="2355628"/>
          </a:xfrm>
        </p:spPr>
        <p:txBody>
          <a:bodyPr/>
          <a:lstStyle>
            <a:lvl1pPr marL="0" indent="0" algn="ctr">
              <a:buNone/>
              <a:defRPr sz="3400"/>
            </a:lvl1pPr>
            <a:lvl2pPr marL="650276" indent="0" algn="ctr">
              <a:buNone/>
              <a:defRPr sz="2800"/>
            </a:lvl2pPr>
            <a:lvl3pPr marL="1300551" indent="0" algn="ctr">
              <a:buNone/>
              <a:defRPr sz="2600"/>
            </a:lvl3pPr>
            <a:lvl4pPr marL="1950827" indent="0" algn="ctr">
              <a:buNone/>
              <a:defRPr sz="2300"/>
            </a:lvl4pPr>
            <a:lvl5pPr marL="2601102" indent="0" algn="ctr">
              <a:buNone/>
              <a:defRPr sz="2300"/>
            </a:lvl5pPr>
            <a:lvl6pPr marL="3251378" indent="0" algn="ctr">
              <a:buNone/>
              <a:defRPr sz="2300"/>
            </a:lvl6pPr>
            <a:lvl7pPr marL="3901653" indent="0" algn="ctr">
              <a:buNone/>
              <a:defRPr sz="2300"/>
            </a:lvl7pPr>
            <a:lvl8pPr marL="4551929" indent="0" algn="ctr">
              <a:buNone/>
              <a:defRPr sz="2300"/>
            </a:lvl8pPr>
            <a:lvl9pPr marL="5202204" indent="0" algn="ctr">
              <a:buNone/>
              <a:defRPr sz="23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870C-EECE-4B30-920A-54A2A1451163}" type="datetime1">
              <a:rPr lang="ar-SA" smtClean="0"/>
              <a:t>19/08/1440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EA56-33AF-4639-AD09-96575B65961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66423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00E18-75F8-4677-90EA-2457F3310B94}" type="datetime1">
              <a:rPr lang="ar-SA" smtClean="0"/>
              <a:t>19/08/1440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EA56-33AF-4639-AD09-96575B65961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73790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9305425" y="519458"/>
            <a:ext cx="2803818" cy="8268416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93972" y="519458"/>
            <a:ext cx="8248913" cy="8268416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1F535-D9C0-4C6D-B163-793E99BD7C3D}" type="datetime1">
              <a:rPr lang="ar-SA" smtClean="0"/>
              <a:t>19/08/1440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EA56-33AF-4639-AD09-96575B65961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71646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4BCF7-4222-4318-86B1-1C0182DEA8C9}" type="datetime1">
              <a:rPr lang="ar-SA" smtClean="0"/>
              <a:t>19/08/1440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EA56-33AF-4639-AD09-96575B65961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97208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87199" y="2432421"/>
            <a:ext cx="11215271" cy="4058547"/>
          </a:xfrm>
        </p:spPr>
        <p:txBody>
          <a:bodyPr anchor="b"/>
          <a:lstStyle>
            <a:lvl1pPr>
              <a:defRPr sz="8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87199" y="6529363"/>
            <a:ext cx="11215271" cy="2134294"/>
          </a:xfrm>
        </p:spPr>
        <p:txBody>
          <a:bodyPr/>
          <a:lstStyle>
            <a:lvl1pPr marL="0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1pPr>
            <a:lvl2pPr marL="650276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300551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1950827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 marL="260110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lvl6pPr marL="325137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6pPr>
            <a:lvl7pPr marL="390165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7pPr>
            <a:lvl8pPr marL="455192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8pPr>
            <a:lvl9pPr marL="520220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E6210-AED3-4532-8274-5C653B26A98D}" type="datetime1">
              <a:rPr lang="ar-SA" smtClean="0"/>
              <a:t>19/08/1440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EA56-33AF-4639-AD09-96575B65961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83747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93971" y="2597290"/>
            <a:ext cx="5526366" cy="6190584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582876" y="2597290"/>
            <a:ext cx="5526366" cy="6190584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424F6-3C98-47A8-BA41-DA6643794290}" type="datetime1">
              <a:rPr lang="ar-SA" smtClean="0"/>
              <a:t>19/08/1440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EA56-33AF-4639-AD09-96575B65961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67908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95665" y="519460"/>
            <a:ext cx="11215271" cy="1885859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95666" y="2391766"/>
            <a:ext cx="5500968" cy="11721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95666" y="3563933"/>
            <a:ext cx="5500968" cy="5242009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582877" y="2391766"/>
            <a:ext cx="5528059" cy="11721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582877" y="3563933"/>
            <a:ext cx="5528059" cy="5242009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E6906-31CD-4553-84F4-DF58479D0472}" type="datetime1">
              <a:rPr lang="ar-SA" smtClean="0"/>
              <a:t>19/08/1440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EA56-33AF-4639-AD09-96575B65961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7837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02AF0-DD3B-4163-914A-5AA2E7FF28C8}" type="datetime1">
              <a:rPr lang="ar-SA" smtClean="0"/>
              <a:t>19/08/1440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EA56-33AF-4639-AD09-96575B65961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8223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EE75D-E2B8-4E1F-B039-53479B8D5F3E}" type="datetime1">
              <a:rPr lang="ar-SA" smtClean="0"/>
              <a:t>19/08/1440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EA56-33AF-4639-AD09-96575B65961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53679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95664" y="650452"/>
            <a:ext cx="4193875" cy="2276581"/>
          </a:xfrm>
        </p:spPr>
        <p:txBody>
          <a:bodyPr anchor="b"/>
          <a:lstStyle>
            <a:lvl1pPr>
              <a:defRPr sz="46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528059" y="1404797"/>
            <a:ext cx="6582877" cy="6933634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95664" y="2927032"/>
            <a:ext cx="4193875" cy="5422690"/>
          </a:xfrm>
        </p:spPr>
        <p:txBody>
          <a:bodyPr/>
          <a:lstStyle>
            <a:lvl1pPr marL="0" indent="0">
              <a:buNone/>
              <a:defRPr sz="2300"/>
            </a:lvl1pPr>
            <a:lvl2pPr marL="650276" indent="0">
              <a:buNone/>
              <a:defRPr sz="2000"/>
            </a:lvl2pPr>
            <a:lvl3pPr marL="1300551" indent="0">
              <a:buNone/>
              <a:defRPr sz="1700"/>
            </a:lvl3pPr>
            <a:lvl4pPr marL="1950827" indent="0">
              <a:buNone/>
              <a:defRPr sz="1400"/>
            </a:lvl4pPr>
            <a:lvl5pPr marL="2601102" indent="0">
              <a:buNone/>
              <a:defRPr sz="1400"/>
            </a:lvl5pPr>
            <a:lvl6pPr marL="3251378" indent="0">
              <a:buNone/>
              <a:defRPr sz="1400"/>
            </a:lvl6pPr>
            <a:lvl7pPr marL="3901653" indent="0">
              <a:buNone/>
              <a:defRPr sz="1400"/>
            </a:lvl7pPr>
            <a:lvl8pPr marL="4551929" indent="0">
              <a:buNone/>
              <a:defRPr sz="1400"/>
            </a:lvl8pPr>
            <a:lvl9pPr marL="5202204" indent="0">
              <a:buNone/>
              <a:defRPr sz="14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E4774-C227-4F61-836C-B32FBF9D879E}" type="datetime1">
              <a:rPr lang="ar-SA" smtClean="0"/>
              <a:t>19/08/1440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EA56-33AF-4639-AD09-96575B65961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91908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95664" y="650452"/>
            <a:ext cx="4193875" cy="2276581"/>
          </a:xfrm>
        </p:spPr>
        <p:txBody>
          <a:bodyPr anchor="b"/>
          <a:lstStyle>
            <a:lvl1pPr>
              <a:defRPr sz="46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528059" y="1404797"/>
            <a:ext cx="6582877" cy="6933634"/>
          </a:xfrm>
        </p:spPr>
        <p:txBody>
          <a:bodyPr/>
          <a:lstStyle>
            <a:lvl1pPr marL="0" indent="0">
              <a:buNone/>
              <a:defRPr sz="4600"/>
            </a:lvl1pPr>
            <a:lvl2pPr marL="650276" indent="0">
              <a:buNone/>
              <a:defRPr sz="4000"/>
            </a:lvl2pPr>
            <a:lvl3pPr marL="1300551" indent="0">
              <a:buNone/>
              <a:defRPr sz="3400"/>
            </a:lvl3pPr>
            <a:lvl4pPr marL="1950827" indent="0">
              <a:buNone/>
              <a:defRPr sz="2800"/>
            </a:lvl4pPr>
            <a:lvl5pPr marL="2601102" indent="0">
              <a:buNone/>
              <a:defRPr sz="2800"/>
            </a:lvl5pPr>
            <a:lvl6pPr marL="3251378" indent="0">
              <a:buNone/>
              <a:defRPr sz="2800"/>
            </a:lvl6pPr>
            <a:lvl7pPr marL="3901653" indent="0">
              <a:buNone/>
              <a:defRPr sz="2800"/>
            </a:lvl7pPr>
            <a:lvl8pPr marL="4551929" indent="0">
              <a:buNone/>
              <a:defRPr sz="2800"/>
            </a:lvl8pPr>
            <a:lvl9pPr marL="5202204" indent="0">
              <a:buNone/>
              <a:defRPr sz="28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95664" y="2927032"/>
            <a:ext cx="4193875" cy="5422690"/>
          </a:xfrm>
        </p:spPr>
        <p:txBody>
          <a:bodyPr/>
          <a:lstStyle>
            <a:lvl1pPr marL="0" indent="0">
              <a:buNone/>
              <a:defRPr sz="2300"/>
            </a:lvl1pPr>
            <a:lvl2pPr marL="650276" indent="0">
              <a:buNone/>
              <a:defRPr sz="2000"/>
            </a:lvl2pPr>
            <a:lvl3pPr marL="1300551" indent="0">
              <a:buNone/>
              <a:defRPr sz="1700"/>
            </a:lvl3pPr>
            <a:lvl4pPr marL="1950827" indent="0">
              <a:buNone/>
              <a:defRPr sz="1400"/>
            </a:lvl4pPr>
            <a:lvl5pPr marL="2601102" indent="0">
              <a:buNone/>
              <a:defRPr sz="1400"/>
            </a:lvl5pPr>
            <a:lvl6pPr marL="3251378" indent="0">
              <a:buNone/>
              <a:defRPr sz="1400"/>
            </a:lvl6pPr>
            <a:lvl7pPr marL="3901653" indent="0">
              <a:buNone/>
              <a:defRPr sz="1400"/>
            </a:lvl7pPr>
            <a:lvl8pPr marL="4551929" indent="0">
              <a:buNone/>
              <a:defRPr sz="1400"/>
            </a:lvl8pPr>
            <a:lvl9pPr marL="5202204" indent="0">
              <a:buNone/>
              <a:defRPr sz="14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3B5FD-C9B9-426C-B3EB-810B87E8D3EF}" type="datetime1">
              <a:rPr lang="ar-SA" smtClean="0"/>
              <a:t>19/08/1440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7EA56-33AF-4639-AD09-96575B65961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03273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93971" y="519460"/>
            <a:ext cx="11215271" cy="1885859"/>
          </a:xfrm>
          <a:prstGeom prst="rect">
            <a:avLst/>
          </a:prstGeom>
        </p:spPr>
        <p:txBody>
          <a:bodyPr vert="horz" lIns="130055" tIns="65028" rIns="130055" bIns="65028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93971" y="2597290"/>
            <a:ext cx="11215271" cy="6190584"/>
          </a:xfrm>
          <a:prstGeom prst="rect">
            <a:avLst/>
          </a:prstGeom>
        </p:spPr>
        <p:txBody>
          <a:bodyPr vert="horz" lIns="130055" tIns="65028" rIns="130055" bIns="65028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9183519" y="9043087"/>
            <a:ext cx="2925723" cy="519458"/>
          </a:xfrm>
          <a:prstGeom prst="rect">
            <a:avLst/>
          </a:prstGeom>
        </p:spPr>
        <p:txBody>
          <a:bodyPr vert="horz" lIns="130055" tIns="65028" rIns="130055" bIns="65028" rtlCol="1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CB666-35C1-43C2-B064-A882DE4DE05E}" type="datetime1">
              <a:rPr lang="ar-SA" smtClean="0"/>
              <a:t>19/08/1440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307315" y="9043087"/>
            <a:ext cx="4388584" cy="519458"/>
          </a:xfrm>
          <a:prstGeom prst="rect">
            <a:avLst/>
          </a:prstGeom>
        </p:spPr>
        <p:txBody>
          <a:bodyPr vert="horz" lIns="130055" tIns="65028" rIns="130055" bIns="65028" rtlCol="1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93971" y="9043087"/>
            <a:ext cx="2925723" cy="519458"/>
          </a:xfrm>
          <a:prstGeom prst="rect">
            <a:avLst/>
          </a:prstGeom>
        </p:spPr>
        <p:txBody>
          <a:bodyPr vert="horz" lIns="130055" tIns="65028" rIns="130055" bIns="65028" rtlCol="1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7EA56-33AF-4639-AD09-96575B65961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49792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r" defTabSz="1300551" rtl="1" eaLnBrk="1" latinLnBrk="0" hangingPunct="1">
        <a:lnSpc>
          <a:spcPct val="90000"/>
        </a:lnSpc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38" indent="-325138" algn="r" defTabSz="1300551" rtl="1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75413" indent="-325138" algn="r" defTabSz="1300551" rtl="1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89" indent="-325138" algn="r" defTabSz="1300551" rtl="1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964" indent="-325138" algn="r" defTabSz="1300551" rtl="1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40" indent="-325138" algn="r" defTabSz="1300551" rtl="1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r" defTabSz="1300551" rtl="1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r" defTabSz="1300551" rtl="1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r" defTabSz="1300551" rtl="1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r" defTabSz="1300551" rtl="1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1300551" rtl="1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r" defTabSz="1300551" rtl="1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r" defTabSz="1300551" rtl="1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r" defTabSz="1300551" rtl="1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r" defTabSz="1300551" rtl="1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r" defTabSz="1300551" rtl="1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r" defTabSz="1300551" rtl="1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r" defTabSz="1300551" rtl="1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r" defTabSz="1300551" rtl="1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10.emf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gif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0.emf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4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6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jpeg"/><Relationship Id="rId10" Type="http://schemas.openxmlformats.org/officeDocument/2006/relationships/image" Target="../media/image12.png"/><Relationship Id="rId4" Type="http://schemas.openxmlformats.org/officeDocument/2006/relationships/image" Target="../media/image7.emf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5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5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6.jpe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4.png"/><Relationship Id="rId10" Type="http://schemas.openxmlformats.org/officeDocument/2006/relationships/image" Target="../media/image23.png"/><Relationship Id="rId4" Type="http://schemas.openxmlformats.org/officeDocument/2006/relationships/image" Target="../media/image6.jpe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6.jpe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552263" y="221028"/>
            <a:ext cx="7427205" cy="2766007"/>
          </a:xfrm>
          <a:prstGeom prst="roundRect">
            <a:avLst/>
          </a:prstGeom>
          <a:noFill/>
          <a:ln>
            <a:noFill/>
          </a:ln>
          <a:effectLst>
            <a:glow rad="101600">
              <a:srgbClr val="FFC000">
                <a:alpha val="23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5" tIns="153608" rIns="130055" bIns="65028" anchor="ctr"/>
          <a:lstStyle/>
          <a:p>
            <a:pPr algn="ctr">
              <a:defRPr/>
            </a:pPr>
            <a:r>
              <a:rPr lang="ar-SA" sz="8000" b="1" dirty="0" smtClean="0">
                <a:solidFill>
                  <a:schemeClr val="bg1"/>
                </a:solidFill>
                <a:latin typeface="ae_AlMohanad Bold" panose="02000000000000000000" pitchFamily="2" charset="-78"/>
              </a:rPr>
              <a:t>البيانات اللغوية وتوظيفها تقنيا</a:t>
            </a:r>
            <a:endParaRPr lang="ar-SA" sz="8000" b="1" dirty="0">
              <a:solidFill>
                <a:schemeClr val="bg1"/>
              </a:solidFill>
              <a:latin typeface="ae_AlMohanad Bold" panose="02000000000000000000" pitchFamily="2" charset="-78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6692900" y="6443535"/>
            <a:ext cx="6826664" cy="782766"/>
          </a:xfrm>
          <a:prstGeom prst="rect">
            <a:avLst/>
          </a:prstGeom>
        </p:spPr>
        <p:txBody>
          <a:bodyPr lIns="130055" tIns="65028" rIns="130055" bIns="65028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SA" sz="4000" b="1" dirty="0"/>
              <a:t>أ. د. منصور بن </a:t>
            </a:r>
            <a:r>
              <a:rPr lang="ar-SA" sz="4000" b="1"/>
              <a:t>محمد </a:t>
            </a:r>
            <a:r>
              <a:rPr lang="ar-SA" sz="4000" b="1" smtClean="0"/>
              <a:t>الغامدي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20712" y="8839157"/>
            <a:ext cx="3322588" cy="1029882"/>
          </a:xfrm>
          <a:prstGeom prst="rect">
            <a:avLst/>
          </a:prstGeom>
        </p:spPr>
        <p:txBody>
          <a:bodyPr lIns="130055" tIns="65028" rIns="130055" bIns="65028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ar-SA" sz="2400" b="1" dirty="0" smtClean="0"/>
              <a:t>جمعية الحاسبات السعودية</a:t>
            </a:r>
            <a:endParaRPr lang="en-US" sz="2400" b="1" dirty="0" smtClean="0"/>
          </a:p>
          <a:p>
            <a:pPr marL="0" indent="0" algn="just">
              <a:buNone/>
            </a:pPr>
            <a:r>
              <a:rPr lang="ar-SA" sz="2400" b="1" dirty="0" smtClean="0"/>
              <a:t>الـرياض، 22/ 04/ 2019م</a:t>
            </a:r>
            <a:endParaRPr lang="ar-SA" sz="2400" b="1" dirty="0"/>
          </a:p>
        </p:txBody>
      </p:sp>
      <p:pic>
        <p:nvPicPr>
          <p:cNvPr id="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5300" y="2396566"/>
            <a:ext cx="1595628" cy="189230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9265866" y="7573791"/>
            <a:ext cx="2941240" cy="1265366"/>
          </a:xfrm>
          <a:prstGeom prst="rect">
            <a:avLst/>
          </a:prstGeom>
        </p:spPr>
        <p:txBody>
          <a:bodyPr lIns="130055" tIns="65028" rIns="130055" bIns="65028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SA" b="1" dirty="0" smtClean="0"/>
              <a:t>المركز الوطني للقياس</a:t>
            </a:r>
          </a:p>
          <a:p>
            <a:pPr marL="0" indent="0" algn="ctr">
              <a:buNone/>
            </a:pPr>
            <a:r>
              <a:rPr lang="en-US" b="1" dirty="0"/>
              <a:t>www.qiyas.sa</a:t>
            </a:r>
            <a:endParaRPr lang="ar-SA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745" y="5063319"/>
            <a:ext cx="4182627" cy="106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5" r="11548"/>
          <a:stretch/>
        </p:blipFill>
        <p:spPr bwMode="auto">
          <a:xfrm>
            <a:off x="4784193" y="7049068"/>
            <a:ext cx="1536139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491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" y="9059517"/>
            <a:ext cx="2925723" cy="519458"/>
          </a:xfrm>
        </p:spPr>
        <p:txBody>
          <a:bodyPr/>
          <a:lstStyle/>
          <a:p>
            <a:fld id="{6FF7EA56-33AF-4639-AD09-96575B659619}" type="slidenum">
              <a:rPr lang="ar-SA" sz="2800"/>
              <a:t>10</a:t>
            </a:fld>
            <a:endParaRPr lang="ar-SA" sz="2800" dirty="0"/>
          </a:p>
        </p:txBody>
      </p:sp>
      <p:sp>
        <p:nvSpPr>
          <p:cNvPr id="3" name="Rectangle 2"/>
          <p:cNvSpPr/>
          <p:nvPr/>
        </p:nvSpPr>
        <p:spPr>
          <a:xfrm>
            <a:off x="5278591" y="1214608"/>
            <a:ext cx="60612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6000" b="1" dirty="0" smtClean="0">
                <a:solidFill>
                  <a:srgbClr val="8B6E4A"/>
                </a:solidFill>
                <a:latin typeface="ae_AlMohanad Bold" panose="02000000000000000000" pitchFamily="2" charset="-78"/>
              </a:rPr>
              <a:t>البيانات اللغوية: النصية</a:t>
            </a:r>
            <a:endParaRPr lang="ar-SA" sz="6000" b="1" dirty="0">
              <a:solidFill>
                <a:srgbClr val="8B6E4A"/>
              </a:solidFill>
              <a:latin typeface="ae_AlMohanad Bold" panose="02000000000000000000" pitchFamily="2" charset="-78"/>
            </a:endParaRPr>
          </a:p>
        </p:txBody>
      </p:sp>
      <p:pic>
        <p:nvPicPr>
          <p:cNvPr id="2050" name="Picture 2" descr="Image result for â«Ø¬ÙØ¹ÙØ© Ø§ÙØ­Ø§Ø³Ø¨Ø§Øª Ø§ÙØ³Ø¹ÙØ¯ÙØ©â¬â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66" y="504860"/>
            <a:ext cx="1639935" cy="41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441" y="1420046"/>
            <a:ext cx="605865" cy="604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488907" y="2793209"/>
            <a:ext cx="4185959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 smtClean="0"/>
              <a:t>أكثر البيانات اللغوية حضورا وأقدمها استخداما تقنيا وبشريا </a:t>
            </a:r>
            <a:endParaRPr lang="ar-SA" sz="32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93" y="2467354"/>
            <a:ext cx="8764694" cy="487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943433" y="4338218"/>
            <a:ext cx="3195105" cy="452431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ar-SA" sz="3200" dirty="0" smtClean="0"/>
              <a:t>المعاجم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r-SA" sz="3200" dirty="0" smtClean="0"/>
              <a:t>المدونات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r-SA" sz="3200" dirty="0" smtClean="0"/>
              <a:t>المترجم الآلي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r-SA" sz="3200" dirty="0" smtClean="0"/>
              <a:t>المقوم الآلي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r-SA" sz="3200" dirty="0" smtClean="0"/>
              <a:t>التعرف على اللغة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r-SA" sz="3200" dirty="0" smtClean="0"/>
              <a:t>التعرف على الكاتب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r-SA" sz="3200" dirty="0" smtClean="0"/>
              <a:t>المشكل الآلي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r-SA" sz="3200" dirty="0" smtClean="0"/>
              <a:t>المصحح الإملائي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r-SA" sz="3200" dirty="0" smtClean="0"/>
              <a:t>المصحح النحوي</a:t>
            </a:r>
            <a:endParaRPr lang="ar-SA" sz="3200" dirty="0"/>
          </a:p>
        </p:txBody>
      </p:sp>
    </p:spTree>
    <p:extLst>
      <p:ext uri="{BB962C8B-B14F-4D97-AF65-F5344CB8AC3E}">
        <p14:creationId xmlns:p14="http://schemas.microsoft.com/office/powerpoint/2010/main" val="383018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994" y="3891910"/>
            <a:ext cx="9674818" cy="451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" y="9059517"/>
            <a:ext cx="2925723" cy="519458"/>
          </a:xfrm>
        </p:spPr>
        <p:txBody>
          <a:bodyPr/>
          <a:lstStyle/>
          <a:p>
            <a:fld id="{6FF7EA56-33AF-4639-AD09-96575B659619}" type="slidenum">
              <a:rPr lang="ar-SA" sz="2800"/>
              <a:t>11</a:t>
            </a:fld>
            <a:endParaRPr lang="ar-SA" sz="2800" dirty="0"/>
          </a:p>
        </p:txBody>
      </p:sp>
      <p:sp>
        <p:nvSpPr>
          <p:cNvPr id="3" name="Rectangle 2"/>
          <p:cNvSpPr/>
          <p:nvPr/>
        </p:nvSpPr>
        <p:spPr>
          <a:xfrm>
            <a:off x="5264943" y="1214608"/>
            <a:ext cx="60612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6000" b="1" dirty="0" smtClean="0">
                <a:solidFill>
                  <a:srgbClr val="8B6E4A"/>
                </a:solidFill>
                <a:latin typeface="ae_AlMohanad Bold" panose="02000000000000000000" pitchFamily="2" charset="-78"/>
              </a:rPr>
              <a:t>البيانات اللغوية: النصية</a:t>
            </a:r>
            <a:endParaRPr lang="ar-SA" sz="6000" b="1" dirty="0">
              <a:solidFill>
                <a:srgbClr val="8B6E4A"/>
              </a:solidFill>
              <a:latin typeface="ae_AlMohanad Bold" panose="02000000000000000000" pitchFamily="2" charset="-78"/>
            </a:endParaRPr>
          </a:p>
        </p:txBody>
      </p:sp>
      <p:pic>
        <p:nvPicPr>
          <p:cNvPr id="2050" name="Picture 2" descr="Image result for â«Ø¬ÙØ¹ÙØ© Ø§ÙØ­Ø§Ø³Ø¨Ø§Øª Ø§ÙØ³Ø¹ÙØ¯ÙØ©â¬â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66" y="504860"/>
            <a:ext cx="1639935" cy="41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441" y="1420046"/>
            <a:ext cx="605865" cy="604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859985" y="4275159"/>
            <a:ext cx="1221808" cy="49244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haboob</a:t>
            </a:r>
            <a:endParaRPr lang="ar-SA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504" y="5242034"/>
            <a:ext cx="3908662" cy="2198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788163" y="2735207"/>
            <a:ext cx="1374094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dirty="0" smtClean="0"/>
              <a:t>المعاجم </a:t>
            </a:r>
            <a:endParaRPr lang="ar-SA" sz="3600" dirty="0"/>
          </a:p>
        </p:txBody>
      </p:sp>
    </p:spTree>
    <p:extLst>
      <p:ext uri="{BB962C8B-B14F-4D97-AF65-F5344CB8AC3E}">
        <p14:creationId xmlns:p14="http://schemas.microsoft.com/office/powerpoint/2010/main" val="360630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" y="9059517"/>
            <a:ext cx="2925723" cy="519458"/>
          </a:xfrm>
        </p:spPr>
        <p:txBody>
          <a:bodyPr/>
          <a:lstStyle/>
          <a:p>
            <a:fld id="{6FF7EA56-33AF-4639-AD09-96575B659619}" type="slidenum">
              <a:rPr lang="ar-SA" sz="2800"/>
              <a:t>12</a:t>
            </a:fld>
            <a:endParaRPr lang="ar-SA" sz="2800" dirty="0"/>
          </a:p>
        </p:txBody>
      </p:sp>
      <p:sp>
        <p:nvSpPr>
          <p:cNvPr id="3" name="Rectangle 2"/>
          <p:cNvSpPr/>
          <p:nvPr/>
        </p:nvSpPr>
        <p:spPr>
          <a:xfrm>
            <a:off x="5319535" y="1214608"/>
            <a:ext cx="60612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6000" b="1" dirty="0" smtClean="0">
                <a:solidFill>
                  <a:srgbClr val="8B6E4A"/>
                </a:solidFill>
                <a:latin typeface="ae_AlMohanad Bold" panose="02000000000000000000" pitchFamily="2" charset="-78"/>
              </a:rPr>
              <a:t>البيانات اللغوية: النصية</a:t>
            </a:r>
            <a:endParaRPr lang="ar-SA" sz="6000" b="1" dirty="0">
              <a:solidFill>
                <a:srgbClr val="8B6E4A"/>
              </a:solidFill>
              <a:latin typeface="ae_AlMohanad Bold" panose="02000000000000000000" pitchFamily="2" charset="-78"/>
            </a:endParaRPr>
          </a:p>
        </p:txBody>
      </p:sp>
      <p:pic>
        <p:nvPicPr>
          <p:cNvPr id="2050" name="Picture 2" descr="Image result for â«Ø¬ÙØ¹ÙØ© Ø§ÙØ­Ø§Ø³Ø¨Ø§Øª Ø§ÙØ³Ø¹ÙØ¯ÙØ©â¬â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66" y="504860"/>
            <a:ext cx="1639935" cy="41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441" y="1420046"/>
            <a:ext cx="605865" cy="604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633203" y="3676902"/>
            <a:ext cx="2839239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dirty="0" smtClean="0"/>
              <a:t>محركات الترجمة </a:t>
            </a:r>
            <a:endParaRPr lang="ar-SA" sz="36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65" y="3217762"/>
            <a:ext cx="8789158" cy="4012697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640" y="4852857"/>
            <a:ext cx="7107186" cy="3117424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75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" y="9059517"/>
            <a:ext cx="2925723" cy="519458"/>
          </a:xfrm>
        </p:spPr>
        <p:txBody>
          <a:bodyPr/>
          <a:lstStyle/>
          <a:p>
            <a:fld id="{6FF7EA56-33AF-4639-AD09-96575B659619}" type="slidenum">
              <a:rPr lang="ar-SA" sz="2800"/>
              <a:t>13</a:t>
            </a:fld>
            <a:endParaRPr lang="ar-SA" sz="2800" dirty="0"/>
          </a:p>
        </p:txBody>
      </p:sp>
      <p:sp>
        <p:nvSpPr>
          <p:cNvPr id="3" name="Rectangle 2"/>
          <p:cNvSpPr/>
          <p:nvPr/>
        </p:nvSpPr>
        <p:spPr>
          <a:xfrm>
            <a:off x="4837430" y="1214608"/>
            <a:ext cx="653416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6000" b="1" dirty="0" smtClean="0">
                <a:solidFill>
                  <a:srgbClr val="8B6E4A"/>
                </a:solidFill>
                <a:latin typeface="ae_AlMohanad Bold" panose="02000000000000000000" pitchFamily="2" charset="-78"/>
              </a:rPr>
              <a:t>البيانات اللغوية: الصورية</a:t>
            </a:r>
            <a:endParaRPr lang="ar-SA" sz="6000" b="1" dirty="0">
              <a:solidFill>
                <a:srgbClr val="8B6E4A"/>
              </a:solidFill>
              <a:latin typeface="ae_AlMohanad Bold" panose="02000000000000000000" pitchFamily="2" charset="-78"/>
            </a:endParaRPr>
          </a:p>
        </p:txBody>
      </p:sp>
      <p:pic>
        <p:nvPicPr>
          <p:cNvPr id="2050" name="Picture 2" descr="Image result for â«Ø¬ÙØ¹ÙØ© Ø§ÙØ­Ø§Ø³Ø¨Ø§Øª Ø§ÙØ³Ø¹ÙØ¯ÙØ©â¬â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66" y="504860"/>
            <a:ext cx="1639935" cy="41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8136" y="1399696"/>
            <a:ext cx="650979" cy="645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09" y="2879678"/>
            <a:ext cx="6647550" cy="4476465"/>
          </a:xfrm>
          <a:prstGeom prst="rect">
            <a:avLst/>
          </a:prstGeom>
        </p:spPr>
      </p:pic>
      <p:pic>
        <p:nvPicPr>
          <p:cNvPr id="1026" name="Picture 2" descr="D:\1440\الأوراق العلمية\التطبيق التقني للبيانات اللغوية\KAPD\KAPD-CD3\ARAPHOCD1\C\G\Jpg\CGVBSM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510" y="6075703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578341" y="3867971"/>
            <a:ext cx="1874232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dirty="0" smtClean="0"/>
              <a:t>قراءة الشفاه</a:t>
            </a:r>
            <a:endParaRPr lang="ar-SA" sz="3600" dirty="0"/>
          </a:p>
        </p:txBody>
      </p:sp>
    </p:spTree>
    <p:extLst>
      <p:ext uri="{BB962C8B-B14F-4D97-AF65-F5344CB8AC3E}">
        <p14:creationId xmlns:p14="http://schemas.microsoft.com/office/powerpoint/2010/main" val="270965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341" y="2938157"/>
            <a:ext cx="10748965" cy="603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" y="9059517"/>
            <a:ext cx="2925723" cy="519458"/>
          </a:xfrm>
        </p:spPr>
        <p:txBody>
          <a:bodyPr/>
          <a:lstStyle/>
          <a:p>
            <a:fld id="{6FF7EA56-33AF-4639-AD09-96575B659619}" type="slidenum">
              <a:rPr lang="ar-SA" sz="2800"/>
              <a:t>14</a:t>
            </a:fld>
            <a:endParaRPr lang="ar-SA" sz="2800" dirty="0"/>
          </a:p>
        </p:txBody>
      </p:sp>
      <p:sp>
        <p:nvSpPr>
          <p:cNvPr id="3" name="Rectangle 2"/>
          <p:cNvSpPr/>
          <p:nvPr/>
        </p:nvSpPr>
        <p:spPr>
          <a:xfrm>
            <a:off x="7405079" y="1214608"/>
            <a:ext cx="38827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6000" b="1" dirty="0" smtClean="0">
                <a:solidFill>
                  <a:srgbClr val="8B6E4A"/>
                </a:solidFill>
                <a:latin typeface="ae_AlMohanad Bold" panose="02000000000000000000" pitchFamily="2" charset="-78"/>
              </a:rPr>
              <a:t>البيانات اللغوية</a:t>
            </a:r>
            <a:endParaRPr lang="ar-SA" sz="6000" b="1" dirty="0">
              <a:solidFill>
                <a:srgbClr val="8B6E4A"/>
              </a:solidFill>
              <a:latin typeface="ae_AlMohanad Bold" panose="02000000000000000000" pitchFamily="2" charset="-78"/>
            </a:endParaRPr>
          </a:p>
        </p:txBody>
      </p:sp>
      <p:pic>
        <p:nvPicPr>
          <p:cNvPr id="2050" name="Picture 2" descr="Image result for â«Ø¬ÙØ¹ÙØ© Ø§ÙØ­Ø§Ø³Ø¨Ø§Øª Ø§ÙØ³Ø¹ÙØ¯ÙØ©â¬â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66" y="504860"/>
            <a:ext cx="1639935" cy="41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441" y="1420046"/>
            <a:ext cx="605865" cy="604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832025" y="2584214"/>
            <a:ext cx="3182281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000" dirty="0" smtClean="0"/>
              <a:t>التنقيب في البيانات</a:t>
            </a:r>
            <a:endParaRPr lang="ar-SA" sz="4000" dirty="0"/>
          </a:p>
        </p:txBody>
      </p:sp>
    </p:spTree>
    <p:extLst>
      <p:ext uri="{BB962C8B-B14F-4D97-AF65-F5344CB8AC3E}">
        <p14:creationId xmlns:p14="http://schemas.microsoft.com/office/powerpoint/2010/main" val="130951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24" y="1956317"/>
            <a:ext cx="12598524" cy="545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" y="9059517"/>
            <a:ext cx="2925723" cy="519458"/>
          </a:xfrm>
        </p:spPr>
        <p:txBody>
          <a:bodyPr/>
          <a:lstStyle/>
          <a:p>
            <a:fld id="{6FF7EA56-33AF-4639-AD09-96575B659619}" type="slidenum">
              <a:rPr lang="ar-SA" sz="2800"/>
              <a:t>15</a:t>
            </a:fld>
            <a:endParaRPr lang="ar-SA" sz="2800" dirty="0"/>
          </a:p>
        </p:txBody>
      </p:sp>
      <p:sp>
        <p:nvSpPr>
          <p:cNvPr id="3" name="Rectangle 2"/>
          <p:cNvSpPr/>
          <p:nvPr/>
        </p:nvSpPr>
        <p:spPr>
          <a:xfrm>
            <a:off x="7457289" y="1214608"/>
            <a:ext cx="39148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6000" b="1" dirty="0" smtClean="0">
                <a:solidFill>
                  <a:srgbClr val="8B6E4A"/>
                </a:solidFill>
                <a:latin typeface="ae_AlMohanad Bold" panose="02000000000000000000" pitchFamily="2" charset="-78"/>
              </a:rPr>
              <a:t>البيانات اللغوية</a:t>
            </a:r>
            <a:endParaRPr lang="ar-SA" sz="6000" b="1" dirty="0">
              <a:solidFill>
                <a:srgbClr val="8B6E4A"/>
              </a:solidFill>
              <a:latin typeface="ae_AlMohanad Bold" panose="02000000000000000000" pitchFamily="2" charset="-78"/>
            </a:endParaRPr>
          </a:p>
        </p:txBody>
      </p:sp>
      <p:pic>
        <p:nvPicPr>
          <p:cNvPr id="2050" name="Picture 2" descr="Image result for â«Ø¬ÙØ¹ÙØ© Ø§ÙØ­Ø§Ø³Ø¨Ø§Øª Ø§ÙØ³Ø¹ÙØ¯ÙØ©â¬â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66" y="504860"/>
            <a:ext cx="1639935" cy="41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441" y="1420046"/>
            <a:ext cx="605865" cy="604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01058" y="2230271"/>
            <a:ext cx="253787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000" dirty="0" smtClean="0"/>
              <a:t>تحليل المشاعر</a:t>
            </a:r>
            <a:endParaRPr lang="ar-SA" sz="4000" dirty="0"/>
          </a:p>
        </p:txBody>
      </p:sp>
      <p:pic>
        <p:nvPicPr>
          <p:cNvPr id="5122" name="Picture 2" descr="nviso-example-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93" y="4230337"/>
            <a:ext cx="2857500" cy="1885950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978" y="3574556"/>
            <a:ext cx="4985121" cy="23907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6" name="Picture 6" descr="http://19yw4b240vb03ws8qm25h366-wpengine.netdna-ssl.com/wp-content/uploads/CrowdEmotion-demo-AP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923" y="5760165"/>
            <a:ext cx="6145757" cy="3685166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39793" y="4238278"/>
            <a:ext cx="768159" cy="49244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dirty="0" smtClean="0">
                <a:solidFill>
                  <a:schemeClr val="bg1"/>
                </a:solidFill>
              </a:rPr>
              <a:t>الوجه</a:t>
            </a:r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60478" y="5870065"/>
            <a:ext cx="986167" cy="49244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dirty="0" smtClean="0"/>
              <a:t>الصوت</a:t>
            </a:r>
            <a:endParaRPr lang="ar-SA" dirty="0"/>
          </a:p>
        </p:txBody>
      </p:sp>
      <p:sp>
        <p:nvSpPr>
          <p:cNvPr id="13" name="TextBox 12"/>
          <p:cNvSpPr txBox="1"/>
          <p:nvPr/>
        </p:nvSpPr>
        <p:spPr>
          <a:xfrm>
            <a:off x="5201058" y="3574556"/>
            <a:ext cx="814648" cy="4924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النص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25878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" y="9059517"/>
            <a:ext cx="2925723" cy="519458"/>
          </a:xfrm>
        </p:spPr>
        <p:txBody>
          <a:bodyPr/>
          <a:lstStyle/>
          <a:p>
            <a:fld id="{6FF7EA56-33AF-4639-AD09-96575B659619}" type="slidenum">
              <a:rPr lang="ar-SA" sz="2800"/>
              <a:t>16</a:t>
            </a:fld>
            <a:endParaRPr lang="ar-SA" sz="2800" dirty="0"/>
          </a:p>
        </p:txBody>
      </p:sp>
      <p:pic>
        <p:nvPicPr>
          <p:cNvPr id="2050" name="Picture 2" descr="Image result for â«Ø¬ÙØ¹ÙØ© Ø§ÙØ­Ø§Ø³Ø¨Ø§Øª Ø§ÙØ³Ø¹ÙØ¯ÙØ©â¬â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66" y="504860"/>
            <a:ext cx="1639935" cy="41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45" y="2633262"/>
            <a:ext cx="7342495" cy="5505340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650431" y="2921483"/>
            <a:ext cx="3529196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 smtClean="0"/>
              <a:t>كلمات غنية ومتوازنة صوتيا</a:t>
            </a:r>
            <a:endParaRPr lang="ar-SA" sz="4000" dirty="0"/>
          </a:p>
        </p:txBody>
      </p:sp>
      <p:sp>
        <p:nvSpPr>
          <p:cNvPr id="7" name="Rectangle 6"/>
          <p:cNvSpPr/>
          <p:nvPr/>
        </p:nvSpPr>
        <p:spPr>
          <a:xfrm>
            <a:off x="5974058" y="1214608"/>
            <a:ext cx="53527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6000" b="1" dirty="0" smtClean="0">
                <a:solidFill>
                  <a:srgbClr val="8B6E4A"/>
                </a:solidFill>
                <a:latin typeface="ae_AlMohanad Bold" panose="02000000000000000000" pitchFamily="2" charset="-78"/>
              </a:rPr>
              <a:t>من الأعمال السعودية</a:t>
            </a:r>
            <a:endParaRPr lang="ar-SA" sz="6000" b="1" dirty="0">
              <a:solidFill>
                <a:srgbClr val="8B6E4A"/>
              </a:solidFill>
              <a:latin typeface="ae_AlMohanad Bold" panose="02000000000000000000" pitchFamily="2" charset="-78"/>
            </a:endParaRPr>
          </a:p>
        </p:txBody>
      </p:sp>
      <p:pic>
        <p:nvPicPr>
          <p:cNvPr id="9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0193" y="1399696"/>
            <a:ext cx="612115" cy="615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43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" y="9059517"/>
            <a:ext cx="2925723" cy="519458"/>
          </a:xfrm>
        </p:spPr>
        <p:txBody>
          <a:bodyPr/>
          <a:lstStyle/>
          <a:p>
            <a:fld id="{6FF7EA56-33AF-4639-AD09-96575B659619}" type="slidenum">
              <a:rPr lang="ar-SA" sz="2800"/>
              <a:t>17</a:t>
            </a:fld>
            <a:endParaRPr lang="ar-SA" sz="2800" dirty="0"/>
          </a:p>
        </p:txBody>
      </p:sp>
      <p:pic>
        <p:nvPicPr>
          <p:cNvPr id="2050" name="Picture 2" descr="Image result for â«Ø¬ÙØ¹ÙØ© Ø§ÙØ­Ø§Ø³Ø¨Ø§Øª Ø§ÙØ³Ø¹ÙØ¯ÙØ©â¬â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66" y="504860"/>
            <a:ext cx="1639935" cy="41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958" y="2361063"/>
            <a:ext cx="9610069" cy="67173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74058" y="1214608"/>
            <a:ext cx="53527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6000" b="1" dirty="0" smtClean="0">
                <a:solidFill>
                  <a:srgbClr val="8B6E4A"/>
                </a:solidFill>
                <a:latin typeface="ae_AlMohanad Bold" panose="02000000000000000000" pitchFamily="2" charset="-78"/>
              </a:rPr>
              <a:t>من الأعمال السعودية</a:t>
            </a:r>
            <a:endParaRPr lang="ar-SA" sz="6000" b="1" dirty="0">
              <a:solidFill>
                <a:srgbClr val="8B6E4A"/>
              </a:solidFill>
              <a:latin typeface="ae_AlMohanad Bold" panose="02000000000000000000" pitchFamily="2" charset="-78"/>
            </a:endParaRPr>
          </a:p>
        </p:txBody>
      </p:sp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0193" y="1399696"/>
            <a:ext cx="612115" cy="615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993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" y="9059517"/>
            <a:ext cx="2925723" cy="519458"/>
          </a:xfrm>
        </p:spPr>
        <p:txBody>
          <a:bodyPr/>
          <a:lstStyle/>
          <a:p>
            <a:fld id="{6FF7EA56-33AF-4639-AD09-96575B659619}" type="slidenum">
              <a:rPr lang="ar-SA" sz="2800"/>
              <a:t>18</a:t>
            </a:fld>
            <a:endParaRPr lang="ar-SA" sz="2800" dirty="0"/>
          </a:p>
        </p:txBody>
      </p:sp>
      <p:pic>
        <p:nvPicPr>
          <p:cNvPr id="2050" name="Picture 2" descr="Image result for â«Ø¬ÙØ¹ÙØ© Ø§ÙØ­Ø§Ø³Ø¨Ø§Øª Ø§ÙØ³Ø¹ÙØ¯ÙØ©â¬â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66" y="504860"/>
            <a:ext cx="1639935" cy="41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041" y="2230271"/>
            <a:ext cx="10058400" cy="7010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74058" y="1214608"/>
            <a:ext cx="53527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6000" b="1" dirty="0" smtClean="0">
                <a:solidFill>
                  <a:srgbClr val="8B6E4A"/>
                </a:solidFill>
                <a:latin typeface="ae_AlMohanad Bold" panose="02000000000000000000" pitchFamily="2" charset="-78"/>
              </a:rPr>
              <a:t>من الأعمال السعودية</a:t>
            </a:r>
            <a:endParaRPr lang="ar-SA" sz="6000" b="1" dirty="0">
              <a:solidFill>
                <a:srgbClr val="8B6E4A"/>
              </a:solidFill>
              <a:latin typeface="ae_AlMohanad Bold" panose="02000000000000000000" pitchFamily="2" charset="-78"/>
            </a:endParaRPr>
          </a:p>
        </p:txBody>
      </p:sp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0193" y="1399696"/>
            <a:ext cx="612115" cy="615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808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" y="9059517"/>
            <a:ext cx="2925723" cy="519458"/>
          </a:xfrm>
        </p:spPr>
        <p:txBody>
          <a:bodyPr/>
          <a:lstStyle/>
          <a:p>
            <a:fld id="{6FF7EA56-33AF-4639-AD09-96575B659619}" type="slidenum">
              <a:rPr lang="ar-SA" sz="2800"/>
              <a:t>19</a:t>
            </a:fld>
            <a:endParaRPr lang="ar-SA" sz="2800" dirty="0"/>
          </a:p>
        </p:txBody>
      </p:sp>
      <p:pic>
        <p:nvPicPr>
          <p:cNvPr id="2050" name="Picture 2" descr="Image result for â«Ø¬ÙØ¹ÙØ© Ø§ÙØ­Ø§Ø³Ø¨Ø§Øª Ø§ÙØ³Ø¹ÙØ¯ÙØ©â¬â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66" y="504860"/>
            <a:ext cx="1639935" cy="41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93" y="2479634"/>
            <a:ext cx="9369389" cy="65187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74058" y="1214608"/>
            <a:ext cx="53527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6000" b="1" dirty="0" smtClean="0">
                <a:solidFill>
                  <a:srgbClr val="8B6E4A"/>
                </a:solidFill>
                <a:latin typeface="ae_AlMohanad Bold" panose="02000000000000000000" pitchFamily="2" charset="-78"/>
              </a:rPr>
              <a:t>من الأعمال السعودية</a:t>
            </a:r>
            <a:endParaRPr lang="ar-SA" sz="6000" b="1" dirty="0">
              <a:solidFill>
                <a:srgbClr val="8B6E4A"/>
              </a:solidFill>
              <a:latin typeface="ae_AlMohanad Bold" panose="02000000000000000000" pitchFamily="2" charset="-78"/>
            </a:endParaRPr>
          </a:p>
        </p:txBody>
      </p:sp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0193" y="1399696"/>
            <a:ext cx="612115" cy="615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21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" y="9059517"/>
            <a:ext cx="2925723" cy="519458"/>
          </a:xfrm>
        </p:spPr>
        <p:txBody>
          <a:bodyPr/>
          <a:lstStyle/>
          <a:p>
            <a:fld id="{6FF7EA56-33AF-4639-AD09-96575B659619}" type="slidenum">
              <a:rPr lang="ar-SA" sz="2800"/>
              <a:t>2</a:t>
            </a:fld>
            <a:endParaRPr lang="ar-SA" sz="2800" dirty="0"/>
          </a:p>
        </p:txBody>
      </p:sp>
      <p:sp>
        <p:nvSpPr>
          <p:cNvPr id="3" name="Rectangle 2"/>
          <p:cNvSpPr/>
          <p:nvPr/>
        </p:nvSpPr>
        <p:spPr>
          <a:xfrm>
            <a:off x="6232160" y="1326650"/>
            <a:ext cx="43412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6000" b="1" dirty="0">
                <a:solidFill>
                  <a:srgbClr val="8B6E4A"/>
                </a:solidFill>
                <a:latin typeface="ae_AlMohanad Bold" panose="02000000000000000000" pitchFamily="2" charset="-78"/>
              </a:rPr>
              <a:t>محتويات العرض</a:t>
            </a:r>
          </a:p>
        </p:txBody>
      </p:sp>
      <p:pic>
        <p:nvPicPr>
          <p:cNvPr id="2050" name="Picture 2" descr="Image result for â«Ø¬ÙØ¹ÙØ© Ø§ÙØ­Ø§Ø³Ø¨Ø§Øª Ø§ÙØ³Ø¹ÙØ¯ÙØ©â¬â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66" y="504860"/>
            <a:ext cx="1639935" cy="41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Image result for languages"/>
          <p:cNvSpPr>
            <a:spLocks noChangeAspect="1" noChangeArrowheads="1"/>
          </p:cNvSpPr>
          <p:nvPr/>
        </p:nvSpPr>
        <p:spPr bwMode="auto">
          <a:xfrm>
            <a:off x="127825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4" name="AutoShape 15" descr="Image result for saudi arabia map"/>
          <p:cNvSpPr>
            <a:spLocks noChangeAspect="1" noChangeArrowheads="1"/>
          </p:cNvSpPr>
          <p:nvPr/>
        </p:nvSpPr>
        <p:spPr bwMode="auto">
          <a:xfrm>
            <a:off x="1293495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grpSp>
        <p:nvGrpSpPr>
          <p:cNvPr id="23" name="Group 22"/>
          <p:cNvGrpSpPr/>
          <p:nvPr/>
        </p:nvGrpSpPr>
        <p:grpSpPr>
          <a:xfrm>
            <a:off x="2565780" y="2655722"/>
            <a:ext cx="7248996" cy="5278368"/>
            <a:chOff x="4023576" y="3051514"/>
            <a:chExt cx="5791199" cy="5278368"/>
          </a:xfrm>
        </p:grpSpPr>
        <p:sp>
          <p:nvSpPr>
            <p:cNvPr id="25" name="Rectangle 24"/>
            <p:cNvSpPr/>
            <p:nvPr/>
          </p:nvSpPr>
          <p:spPr>
            <a:xfrm>
              <a:off x="4023576" y="3051514"/>
              <a:ext cx="5791199" cy="52783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82188">
                <a:spcAft>
                  <a:spcPts val="1707"/>
                </a:spcAft>
                <a:defRPr/>
              </a:pPr>
              <a:r>
                <a:rPr lang="ar-SA" sz="3600" b="1" dirty="0" smtClean="0">
                  <a:solidFill>
                    <a:srgbClr val="8B6E4A"/>
                  </a:solidFill>
                  <a:latin typeface="ae_AlMohanad Bold" panose="02000000000000000000" pitchFamily="2" charset="-78"/>
                </a:rPr>
                <a:t>ماهية اللغة</a:t>
              </a:r>
            </a:p>
            <a:p>
              <a:pPr marL="982188">
                <a:spcAft>
                  <a:spcPts val="1707"/>
                </a:spcAft>
                <a:defRPr/>
              </a:pPr>
              <a:r>
                <a:rPr lang="ar-SA" sz="3600" b="1" dirty="0" smtClean="0">
                  <a:solidFill>
                    <a:srgbClr val="8B6E4A"/>
                  </a:solidFill>
                  <a:latin typeface="ae_AlMohanad Bold" panose="02000000000000000000" pitchFamily="2" charset="-78"/>
                </a:rPr>
                <a:t>أنواع البيانات اللغوية وتطبيقاتها التقنية</a:t>
              </a:r>
            </a:p>
            <a:p>
              <a:pPr marL="982188">
                <a:spcAft>
                  <a:spcPts val="1707"/>
                </a:spcAft>
                <a:defRPr/>
              </a:pPr>
              <a:r>
                <a:rPr lang="ar-SA" sz="3600" b="1" dirty="0" smtClean="0">
                  <a:solidFill>
                    <a:srgbClr val="8B6E4A"/>
                  </a:solidFill>
                  <a:latin typeface="ae_AlMohanad Bold" panose="02000000000000000000" pitchFamily="2" charset="-78"/>
                </a:rPr>
                <a:t>	     البيانات الصوتية</a:t>
              </a:r>
            </a:p>
            <a:p>
              <a:pPr marL="982188">
                <a:spcAft>
                  <a:spcPts val="1707"/>
                </a:spcAft>
                <a:defRPr/>
              </a:pPr>
              <a:r>
                <a:rPr lang="ar-SA" sz="3600" b="1" dirty="0" smtClean="0">
                  <a:solidFill>
                    <a:srgbClr val="8B6E4A"/>
                  </a:solidFill>
                  <a:latin typeface="ae_AlMohanad Bold" panose="02000000000000000000" pitchFamily="2" charset="-78"/>
                </a:rPr>
                <a:t>	     البيانات </a:t>
              </a:r>
              <a:r>
                <a:rPr lang="ar-SA" sz="3600" b="1" dirty="0">
                  <a:solidFill>
                    <a:srgbClr val="8B6E4A"/>
                  </a:solidFill>
                  <a:latin typeface="ae_AlMohanad Bold" panose="02000000000000000000" pitchFamily="2" charset="-78"/>
                </a:rPr>
                <a:t>الفسيولوجية</a:t>
              </a:r>
            </a:p>
            <a:p>
              <a:pPr marL="982188">
                <a:spcAft>
                  <a:spcPts val="1707"/>
                </a:spcAft>
                <a:defRPr/>
              </a:pPr>
              <a:r>
                <a:rPr lang="ar-SA" sz="3600" b="1" dirty="0" smtClean="0">
                  <a:solidFill>
                    <a:srgbClr val="8B6E4A"/>
                  </a:solidFill>
                  <a:latin typeface="ae_AlMohanad Bold" panose="02000000000000000000" pitchFamily="2" charset="-78"/>
                </a:rPr>
                <a:t>	     البيانات النصية</a:t>
              </a:r>
            </a:p>
            <a:p>
              <a:pPr marL="982188">
                <a:spcAft>
                  <a:spcPts val="1707"/>
                </a:spcAft>
                <a:defRPr/>
              </a:pPr>
              <a:r>
                <a:rPr lang="ar-SA" sz="3600" b="1" dirty="0" smtClean="0">
                  <a:solidFill>
                    <a:srgbClr val="8B6E4A"/>
                  </a:solidFill>
                  <a:latin typeface="ae_AlMohanad Bold" panose="02000000000000000000" pitchFamily="2" charset="-78"/>
                </a:rPr>
                <a:t>	     البيانات الصورية</a:t>
              </a:r>
            </a:p>
            <a:p>
              <a:pPr marL="982188">
                <a:spcAft>
                  <a:spcPts val="1707"/>
                </a:spcAft>
                <a:defRPr/>
              </a:pPr>
              <a:r>
                <a:rPr lang="ar-SA" sz="3600" b="1" dirty="0" smtClean="0">
                  <a:solidFill>
                    <a:srgbClr val="8B6E4A"/>
                  </a:solidFill>
                  <a:latin typeface="ae_AlMohanad Bold" panose="02000000000000000000" pitchFamily="2" charset="-78"/>
                </a:rPr>
                <a:t>من الأعمال السعودية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9164597" y="3171065"/>
              <a:ext cx="275529" cy="296145"/>
            </a:xfrm>
            <a:prstGeom prst="ellipse">
              <a:avLst/>
            </a:prstGeom>
            <a:solidFill>
              <a:srgbClr val="8B6E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0055" tIns="65028" rIns="130055" bIns="65028" rtlCol="1" anchor="ctr"/>
            <a:lstStyle/>
            <a:p>
              <a:pPr algn="ctr"/>
              <a:endParaRPr lang="ar-SA"/>
            </a:p>
          </p:txBody>
        </p:sp>
        <p:sp>
          <p:nvSpPr>
            <p:cNvPr id="28" name="Oval 27"/>
            <p:cNvSpPr/>
            <p:nvPr/>
          </p:nvSpPr>
          <p:spPr>
            <a:xfrm>
              <a:off x="9166885" y="3954981"/>
              <a:ext cx="275529" cy="296145"/>
            </a:xfrm>
            <a:prstGeom prst="ellipse">
              <a:avLst/>
            </a:prstGeom>
            <a:solidFill>
              <a:srgbClr val="8B6E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0055" tIns="65028" rIns="130055" bIns="65028" rtlCol="1" anchor="ctr"/>
            <a:lstStyle/>
            <a:p>
              <a:pPr algn="ctr"/>
              <a:endParaRPr lang="ar-SA"/>
            </a:p>
          </p:txBody>
        </p:sp>
      </p:grpSp>
      <p:sp>
        <p:nvSpPr>
          <p:cNvPr id="29" name="AutoShape 2" descr="Image result for languages"/>
          <p:cNvSpPr>
            <a:spLocks noChangeAspect="1" noChangeArrowheads="1"/>
          </p:cNvSpPr>
          <p:nvPr/>
        </p:nvSpPr>
        <p:spPr bwMode="auto">
          <a:xfrm>
            <a:off x="127825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644" y="3454414"/>
            <a:ext cx="648359" cy="592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193" y="4212007"/>
            <a:ext cx="592427" cy="5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822" y="2619126"/>
            <a:ext cx="583181" cy="57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360" y="5700488"/>
            <a:ext cx="605865" cy="604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Oval 33"/>
          <p:cNvSpPr/>
          <p:nvPr/>
        </p:nvSpPr>
        <p:spPr>
          <a:xfrm>
            <a:off x="9244765" y="7470429"/>
            <a:ext cx="275529" cy="296145"/>
          </a:xfrm>
          <a:prstGeom prst="ellipse">
            <a:avLst/>
          </a:prstGeom>
          <a:solidFill>
            <a:srgbClr val="8B6E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5" tIns="65028" rIns="130055" bIns="65028" rtlCol="1" anchor="ctr"/>
          <a:lstStyle/>
          <a:p>
            <a:pPr algn="ctr"/>
            <a:endParaRPr lang="ar-SA"/>
          </a:p>
        </p:txBody>
      </p:sp>
      <p:pic>
        <p:nvPicPr>
          <p:cNvPr id="35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962" y="6430676"/>
            <a:ext cx="650979" cy="645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139" y="4994052"/>
            <a:ext cx="611412" cy="60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AutoShape 15" descr="Image result for saudi arabia map"/>
          <p:cNvSpPr>
            <a:spLocks noChangeAspect="1" noChangeArrowheads="1"/>
          </p:cNvSpPr>
          <p:nvPr/>
        </p:nvSpPr>
        <p:spPr bwMode="auto">
          <a:xfrm>
            <a:off x="1293495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38" name="Picture 1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341" y="7215148"/>
            <a:ext cx="612115" cy="615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396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" y="9059517"/>
            <a:ext cx="2925723" cy="519458"/>
          </a:xfrm>
        </p:spPr>
        <p:txBody>
          <a:bodyPr/>
          <a:lstStyle/>
          <a:p>
            <a:fld id="{6FF7EA56-33AF-4639-AD09-96575B659619}" type="slidenum">
              <a:rPr lang="ar-SA" sz="2800"/>
              <a:t>20</a:t>
            </a:fld>
            <a:endParaRPr lang="ar-SA" sz="2800" dirty="0"/>
          </a:p>
        </p:txBody>
      </p:sp>
      <p:pic>
        <p:nvPicPr>
          <p:cNvPr id="2050" name="Picture 2" descr="Image result for â«Ø¬ÙØ¹ÙØ© Ø§ÙØ­Ø§Ø³Ø¨Ø§Øª Ø§ÙØ³Ø¹ÙØ¯ÙØ©â¬â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66" y="504860"/>
            <a:ext cx="1639935" cy="41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66" y="2512473"/>
            <a:ext cx="8740313" cy="60958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74058" y="1214608"/>
            <a:ext cx="53527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6000" b="1" dirty="0" smtClean="0">
                <a:solidFill>
                  <a:srgbClr val="8B6E4A"/>
                </a:solidFill>
                <a:latin typeface="ae_AlMohanad Bold" panose="02000000000000000000" pitchFamily="2" charset="-78"/>
              </a:rPr>
              <a:t>من الأعمال السعودية</a:t>
            </a:r>
            <a:endParaRPr lang="ar-SA" sz="6000" b="1" dirty="0">
              <a:solidFill>
                <a:srgbClr val="8B6E4A"/>
              </a:solidFill>
              <a:latin typeface="ae_AlMohanad Bold" panose="02000000000000000000" pitchFamily="2" charset="-78"/>
            </a:endParaRPr>
          </a:p>
        </p:txBody>
      </p:sp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0193" y="1399696"/>
            <a:ext cx="612115" cy="615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549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" y="9059517"/>
            <a:ext cx="2925723" cy="519458"/>
          </a:xfrm>
        </p:spPr>
        <p:txBody>
          <a:bodyPr/>
          <a:lstStyle/>
          <a:p>
            <a:fld id="{6FF7EA56-33AF-4639-AD09-96575B659619}" type="slidenum">
              <a:rPr lang="ar-SA" sz="2800"/>
              <a:t>21</a:t>
            </a:fld>
            <a:endParaRPr lang="ar-SA" sz="2800" dirty="0"/>
          </a:p>
        </p:txBody>
      </p:sp>
      <p:pic>
        <p:nvPicPr>
          <p:cNvPr id="2050" name="Picture 2" descr="Image result for â«Ø¬ÙØ¹ÙØ© Ø§ÙØ­Ø§Ø³Ø¨Ø§Øª Ø§ÙØ³Ø¹ÙØ¯ÙØ©â¬â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66" y="504860"/>
            <a:ext cx="1639935" cy="41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33" y="2526784"/>
            <a:ext cx="7899412" cy="58136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52233" y="4023770"/>
            <a:ext cx="2847254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dirty="0" smtClean="0"/>
              <a:t>مدونة البليون كلمة</a:t>
            </a:r>
            <a:endParaRPr lang="ar-SA" sz="3600" dirty="0"/>
          </a:p>
        </p:txBody>
      </p:sp>
      <p:sp>
        <p:nvSpPr>
          <p:cNvPr id="8" name="Rectangle 7"/>
          <p:cNvSpPr/>
          <p:nvPr/>
        </p:nvSpPr>
        <p:spPr>
          <a:xfrm>
            <a:off x="5974058" y="1214608"/>
            <a:ext cx="53527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6000" b="1" dirty="0" smtClean="0">
                <a:solidFill>
                  <a:srgbClr val="8B6E4A"/>
                </a:solidFill>
                <a:latin typeface="ae_AlMohanad Bold" panose="02000000000000000000" pitchFamily="2" charset="-78"/>
              </a:rPr>
              <a:t>من الأعمال السعودية</a:t>
            </a:r>
            <a:endParaRPr lang="ar-SA" sz="6000" b="1" dirty="0">
              <a:solidFill>
                <a:srgbClr val="8B6E4A"/>
              </a:solidFill>
              <a:latin typeface="ae_AlMohanad Bold" panose="02000000000000000000" pitchFamily="2" charset="-78"/>
            </a:endParaRPr>
          </a:p>
        </p:txBody>
      </p:sp>
      <p:pic>
        <p:nvPicPr>
          <p:cNvPr id="9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0193" y="1399696"/>
            <a:ext cx="612115" cy="615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805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" y="9059517"/>
            <a:ext cx="2925723" cy="519458"/>
          </a:xfrm>
        </p:spPr>
        <p:txBody>
          <a:bodyPr/>
          <a:lstStyle/>
          <a:p>
            <a:fld id="{6FF7EA56-33AF-4639-AD09-96575B659619}" type="slidenum">
              <a:rPr lang="ar-SA" sz="2800"/>
              <a:t>22</a:t>
            </a:fld>
            <a:endParaRPr lang="ar-SA" sz="2800" dirty="0"/>
          </a:p>
        </p:txBody>
      </p:sp>
      <p:pic>
        <p:nvPicPr>
          <p:cNvPr id="2050" name="Picture 2" descr="Image result for â«Ø¬ÙØ¹ÙØ© Ø§ÙØ­Ø§Ø³Ø¨Ø§Øª Ø§ÙØ³Ø¹ÙØ¯ÙØ©â¬â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66" y="504860"/>
            <a:ext cx="1639935" cy="41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3244685"/>
            <a:ext cx="5273675" cy="422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974058" y="1214608"/>
            <a:ext cx="53527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6000" b="1" dirty="0" smtClean="0">
                <a:solidFill>
                  <a:srgbClr val="8B6E4A"/>
                </a:solidFill>
                <a:latin typeface="ae_AlMohanad Bold" panose="02000000000000000000" pitchFamily="2" charset="-78"/>
              </a:rPr>
              <a:t>من الأعمال السعودية</a:t>
            </a:r>
            <a:endParaRPr lang="ar-SA" sz="6000" b="1" dirty="0">
              <a:solidFill>
                <a:srgbClr val="8B6E4A"/>
              </a:solidFill>
              <a:latin typeface="ae_AlMohanad Bold" panose="02000000000000000000" pitchFamily="2" charset="-78"/>
            </a:endParaRPr>
          </a:p>
        </p:txBody>
      </p:sp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0193" y="1399696"/>
            <a:ext cx="612115" cy="615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503918" y="4320126"/>
            <a:ext cx="2876108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dirty="0" smtClean="0"/>
              <a:t>المقوم الآلي للمقالة</a:t>
            </a:r>
            <a:endParaRPr lang="ar-SA" sz="3600" dirty="0"/>
          </a:p>
        </p:txBody>
      </p:sp>
    </p:spTree>
    <p:extLst>
      <p:ext uri="{BB962C8B-B14F-4D97-AF65-F5344CB8AC3E}">
        <p14:creationId xmlns:p14="http://schemas.microsoft.com/office/powerpoint/2010/main" val="385199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" y="9059517"/>
            <a:ext cx="2925723" cy="519458"/>
          </a:xfrm>
        </p:spPr>
        <p:txBody>
          <a:bodyPr/>
          <a:lstStyle/>
          <a:p>
            <a:fld id="{6FF7EA56-33AF-4639-AD09-96575B659619}" type="slidenum">
              <a:rPr lang="ar-SA" sz="2800"/>
              <a:t>23</a:t>
            </a:fld>
            <a:endParaRPr lang="ar-SA" sz="2800" dirty="0"/>
          </a:p>
        </p:txBody>
      </p:sp>
      <p:pic>
        <p:nvPicPr>
          <p:cNvPr id="2050" name="Picture 2" descr="Image result for â«Ø¬ÙØ¹ÙØ© Ø§ÙØ­Ø§Ø³Ø¨Ø§Øª Ø§ÙØ³Ø¹ÙØ¯ÙØ©â¬â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66" y="504860"/>
            <a:ext cx="1639935" cy="41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278" y="2442512"/>
            <a:ext cx="5354566" cy="522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5974058" y="1214608"/>
            <a:ext cx="53527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6000" b="1" dirty="0" smtClean="0">
                <a:solidFill>
                  <a:srgbClr val="8B6E4A"/>
                </a:solidFill>
                <a:latin typeface="ae_AlMohanad Bold" panose="02000000000000000000" pitchFamily="2" charset="-78"/>
              </a:rPr>
              <a:t>من الأعمال السعودية</a:t>
            </a:r>
            <a:endParaRPr lang="ar-SA" sz="6000" b="1" dirty="0">
              <a:solidFill>
                <a:srgbClr val="8B6E4A"/>
              </a:solidFill>
              <a:latin typeface="ae_AlMohanad Bold" panose="02000000000000000000" pitchFamily="2" charset="-78"/>
            </a:endParaRPr>
          </a:p>
        </p:txBody>
      </p:sp>
      <p:pic>
        <p:nvPicPr>
          <p:cNvPr id="8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0193" y="1399696"/>
            <a:ext cx="612115" cy="615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971579" y="3956016"/>
            <a:ext cx="3499676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dirty="0" smtClean="0"/>
              <a:t>مؤشر المحتوى العربي</a:t>
            </a:r>
            <a:endParaRPr lang="ar-SA" sz="3600" dirty="0"/>
          </a:p>
        </p:txBody>
      </p:sp>
    </p:spTree>
    <p:extLst>
      <p:ext uri="{BB962C8B-B14F-4D97-AF65-F5344CB8AC3E}">
        <p14:creationId xmlns:p14="http://schemas.microsoft.com/office/powerpoint/2010/main" val="201567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483423" y="1220778"/>
            <a:ext cx="10291954" cy="139576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55" tIns="65028" rIns="130055" bIns="65028" anchor="ctr"/>
          <a:lstStyle/>
          <a:p>
            <a:pPr algn="ctr" rtl="1">
              <a:buFont typeface="Wingdings" pitchFamily="2" charset="2"/>
              <a:buNone/>
              <a:defRPr/>
            </a:pPr>
            <a:r>
              <a:rPr lang="ar-SA" sz="7700" b="1" dirty="0">
                <a:solidFill>
                  <a:srgbClr val="8B6E4A"/>
                </a:solidFill>
                <a:latin typeface="GE SS Two Bold" pitchFamily="18" charset="-78"/>
                <a:ea typeface="GE SS Two Bold" pitchFamily="18" charset="-78"/>
              </a:rPr>
              <a:t>نهاية العرض</a:t>
            </a:r>
          </a:p>
        </p:txBody>
      </p:sp>
      <p:sp>
        <p:nvSpPr>
          <p:cNvPr id="3" name="Rectangle 2"/>
          <p:cNvSpPr/>
          <p:nvPr/>
        </p:nvSpPr>
        <p:spPr>
          <a:xfrm>
            <a:off x="4023214" y="5883603"/>
            <a:ext cx="49552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6000" b="1">
                <a:solidFill>
                  <a:srgbClr val="8B6E4A"/>
                </a:solidFill>
                <a:latin typeface="GE SS Two Bold" pitchFamily="18" charset="-78"/>
                <a:ea typeface="GE SS Two Bold" pitchFamily="18" charset="-78"/>
              </a:rPr>
              <a:t>شكرًا على المتابعة </a:t>
            </a:r>
            <a:endParaRPr lang="ar-SA" sz="6000" b="1" dirty="0">
              <a:solidFill>
                <a:srgbClr val="8B6E4A"/>
              </a:solidFill>
              <a:latin typeface="GE SS Two Bold" pitchFamily="18" charset="-78"/>
              <a:ea typeface="GE SS Two Bold" pitchFamily="18" charset="-78"/>
            </a:endParaRPr>
          </a:p>
        </p:txBody>
      </p:sp>
      <p:pic>
        <p:nvPicPr>
          <p:cNvPr id="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06409" y="3116221"/>
            <a:ext cx="1845983" cy="218920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AutoShape 2" descr="Image result for â«Ø§ÙÙÙØ¸ÙØ© Ø§ÙØ¹Ø±Ø¨ÙØ© ÙÙØªØ±Ø¨ÙØ© ÙØ§ÙØ«ÙØ§ÙØ© ÙØ§ÙØ¹ÙÙÙâ¬â"/>
          <p:cNvSpPr>
            <a:spLocks noChangeAspect="1" noChangeArrowheads="1"/>
          </p:cNvSpPr>
          <p:nvPr/>
        </p:nvSpPr>
        <p:spPr bwMode="auto">
          <a:xfrm>
            <a:off x="127825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4" name="AutoShape 5" descr="Image result for â«Ø¬Ø§ÙØ¹Ø© Ø§ÙØ¥ÙØ§Ù ÙØ­ÙØ¯ Ø¨Ù Ø³Ø¹ÙØ¯ Ø§ÙØ¥Ø³ÙØ§ÙÙØ©â¬â"/>
          <p:cNvSpPr>
            <a:spLocks noChangeAspect="1" noChangeArrowheads="1"/>
          </p:cNvSpPr>
          <p:nvPr/>
        </p:nvSpPr>
        <p:spPr bwMode="auto">
          <a:xfrm>
            <a:off x="1293495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963" y="3565595"/>
            <a:ext cx="4182627" cy="106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5" r="11548"/>
          <a:stretch/>
        </p:blipFill>
        <p:spPr bwMode="auto">
          <a:xfrm>
            <a:off x="2772792" y="3456666"/>
            <a:ext cx="1170525" cy="145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92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" y="9059517"/>
            <a:ext cx="2925723" cy="519458"/>
          </a:xfrm>
        </p:spPr>
        <p:txBody>
          <a:bodyPr/>
          <a:lstStyle/>
          <a:p>
            <a:fld id="{6FF7EA56-33AF-4639-AD09-96575B659619}" type="slidenum">
              <a:rPr lang="ar-SA" sz="2800"/>
              <a:t>3</a:t>
            </a:fld>
            <a:endParaRPr lang="ar-SA" sz="2800" dirty="0"/>
          </a:p>
        </p:txBody>
      </p:sp>
      <p:sp>
        <p:nvSpPr>
          <p:cNvPr id="3" name="Rectangle 2"/>
          <p:cNvSpPr/>
          <p:nvPr/>
        </p:nvSpPr>
        <p:spPr>
          <a:xfrm>
            <a:off x="6572895" y="1214608"/>
            <a:ext cx="48638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6000" b="1" dirty="0">
                <a:solidFill>
                  <a:srgbClr val="8B6E4A"/>
                </a:solidFill>
                <a:latin typeface="ae_AlMohanad Bold" panose="02000000000000000000" pitchFamily="2" charset="-78"/>
              </a:rPr>
              <a:t>ماهية </a:t>
            </a:r>
            <a:r>
              <a:rPr lang="ar-SA" sz="6000" b="1" dirty="0" smtClean="0">
                <a:solidFill>
                  <a:srgbClr val="8B6E4A"/>
                </a:solidFill>
                <a:latin typeface="ae_AlMohanad Bold" panose="02000000000000000000" pitchFamily="2" charset="-78"/>
              </a:rPr>
              <a:t>اللغة: البداية</a:t>
            </a:r>
            <a:endParaRPr lang="ar-SA" sz="6000" b="1" dirty="0">
              <a:solidFill>
                <a:srgbClr val="8B6E4A"/>
              </a:solidFill>
              <a:latin typeface="ae_AlMohanad Bold" panose="02000000000000000000" pitchFamily="2" charset="-78"/>
            </a:endParaRPr>
          </a:p>
        </p:txBody>
      </p:sp>
      <p:pic>
        <p:nvPicPr>
          <p:cNvPr id="2050" name="Picture 2" descr="Image result for â«Ø¬ÙØ¹ÙØ© Ø§ÙØ­Ø§Ø³Ø¨Ø§Øª Ø§ÙØ³Ø¹ÙØ¯ÙØ©â¬â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66" y="504860"/>
            <a:ext cx="1639935" cy="41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87" y="1367923"/>
            <a:ext cx="713040" cy="70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972" y="5153533"/>
            <a:ext cx="4184479" cy="3395781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6451787" y="3369023"/>
            <a:ext cx="1850186" cy="49244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dirty="0" smtClean="0"/>
              <a:t>وسيلة للتواصل </a:t>
            </a:r>
            <a:endParaRPr lang="ar-S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73" y="2076958"/>
            <a:ext cx="5476875" cy="3076575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0081410" y="6178660"/>
            <a:ext cx="2323291" cy="12926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مقرها منطقة الكلام في الفص الأيسر من الدماغ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10042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" y="9059517"/>
            <a:ext cx="2925723" cy="519458"/>
          </a:xfrm>
        </p:spPr>
        <p:txBody>
          <a:bodyPr/>
          <a:lstStyle/>
          <a:p>
            <a:fld id="{6FF7EA56-33AF-4639-AD09-96575B659619}" type="slidenum">
              <a:rPr lang="ar-SA" sz="2800"/>
              <a:t>4</a:t>
            </a:fld>
            <a:endParaRPr lang="ar-SA" sz="2800" dirty="0"/>
          </a:p>
        </p:txBody>
      </p:sp>
      <p:sp>
        <p:nvSpPr>
          <p:cNvPr id="3" name="Rectangle 2"/>
          <p:cNvSpPr/>
          <p:nvPr/>
        </p:nvSpPr>
        <p:spPr>
          <a:xfrm>
            <a:off x="6200706" y="1214608"/>
            <a:ext cx="525336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6000" b="1" dirty="0">
                <a:solidFill>
                  <a:srgbClr val="8B6E4A"/>
                </a:solidFill>
                <a:latin typeface="ae_AlMohanad Bold" panose="02000000000000000000" pitchFamily="2" charset="-78"/>
              </a:rPr>
              <a:t>ماهية </a:t>
            </a:r>
            <a:r>
              <a:rPr lang="ar-SA" sz="6000" b="1" dirty="0" smtClean="0">
                <a:solidFill>
                  <a:srgbClr val="8B6E4A"/>
                </a:solidFill>
                <a:latin typeface="ae_AlMohanad Bold" panose="02000000000000000000" pitchFamily="2" charset="-78"/>
              </a:rPr>
              <a:t>اللغة: الوسيلة</a:t>
            </a:r>
            <a:endParaRPr lang="ar-SA" sz="6000" b="1" dirty="0">
              <a:solidFill>
                <a:srgbClr val="8B6E4A"/>
              </a:solidFill>
              <a:latin typeface="ae_AlMohanad Bold" panose="02000000000000000000" pitchFamily="2" charset="-78"/>
            </a:endParaRPr>
          </a:p>
        </p:txBody>
      </p:sp>
      <p:pic>
        <p:nvPicPr>
          <p:cNvPr id="2050" name="Picture 2" descr="Image result for â«Ø¬ÙØ¹ÙØ© Ø§ÙØ­Ø§Ø³Ø¨Ø§Øª Ø§ÙØ³Ø¹ÙØ¯ÙØ©â¬â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66" y="504860"/>
            <a:ext cx="1639935" cy="41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87" y="1367923"/>
            <a:ext cx="713040" cy="70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21596" y="2659339"/>
            <a:ext cx="5535491" cy="49244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dirty="0" smtClean="0"/>
              <a:t>الهدف، توصيل رسالة من شخص لآخر بطريقة ما:</a:t>
            </a:r>
            <a:endParaRPr lang="ar-SA" dirty="0"/>
          </a:p>
        </p:txBody>
      </p:sp>
      <p:sp>
        <p:nvSpPr>
          <p:cNvPr id="12" name="TextBox 11"/>
          <p:cNvSpPr txBox="1"/>
          <p:nvPr/>
        </p:nvSpPr>
        <p:spPr>
          <a:xfrm>
            <a:off x="4127275" y="3562063"/>
            <a:ext cx="2052164" cy="49244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dirty="0" smtClean="0"/>
              <a:t>ممكن تكون إشارة</a:t>
            </a:r>
            <a:endParaRPr lang="ar-S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265" y="6400810"/>
            <a:ext cx="3182653" cy="22278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00" y="2361913"/>
            <a:ext cx="3114675" cy="24003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69244" y="7514738"/>
            <a:ext cx="1919115" cy="49244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dirty="0" smtClean="0"/>
              <a:t>ممكن تكون نص</a:t>
            </a:r>
            <a:endParaRPr lang="ar-SA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703" y="4184545"/>
            <a:ext cx="3287294" cy="215646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876812" y="4980860"/>
            <a:ext cx="2135521" cy="49244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dirty="0" smtClean="0"/>
              <a:t>ممكن تكون صوت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930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5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b="64133"/>
          <a:stretch/>
        </p:blipFill>
        <p:spPr bwMode="auto">
          <a:xfrm rot="2159613">
            <a:off x="641224" y="5353454"/>
            <a:ext cx="6586947" cy="117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" y="9059517"/>
            <a:ext cx="2925723" cy="519458"/>
          </a:xfrm>
        </p:spPr>
        <p:txBody>
          <a:bodyPr/>
          <a:lstStyle/>
          <a:p>
            <a:fld id="{6FF7EA56-33AF-4639-AD09-96575B659619}" type="slidenum">
              <a:rPr lang="ar-SA" sz="2800"/>
              <a:t>5</a:t>
            </a:fld>
            <a:endParaRPr lang="ar-SA" sz="2800" dirty="0"/>
          </a:p>
        </p:txBody>
      </p:sp>
      <p:sp>
        <p:nvSpPr>
          <p:cNvPr id="3" name="Rectangle 2"/>
          <p:cNvSpPr/>
          <p:nvPr/>
        </p:nvSpPr>
        <p:spPr>
          <a:xfrm>
            <a:off x="5542981" y="1214608"/>
            <a:ext cx="596830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6000" b="1" dirty="0" smtClean="0">
                <a:solidFill>
                  <a:srgbClr val="8B6E4A"/>
                </a:solidFill>
                <a:latin typeface="ae_AlMohanad Bold" panose="02000000000000000000" pitchFamily="2" charset="-78"/>
              </a:rPr>
              <a:t>البيانات اللغوية: حفظها</a:t>
            </a:r>
            <a:endParaRPr lang="ar-SA" sz="6000" b="1" dirty="0">
              <a:solidFill>
                <a:srgbClr val="8B6E4A"/>
              </a:solidFill>
              <a:latin typeface="ae_AlMohanad Bold" panose="02000000000000000000" pitchFamily="2" charset="-78"/>
            </a:endParaRPr>
          </a:p>
        </p:txBody>
      </p:sp>
      <p:pic>
        <p:nvPicPr>
          <p:cNvPr id="2050" name="Picture 2" descr="Image result for â«Ø¬ÙØ¹ÙØ© Ø§ÙØ­Ø§Ø³Ø¨Ø§Øª Ø§ÙØ³Ø¹ÙØ¯ÙØ©â¬â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66" y="504860"/>
            <a:ext cx="1639935" cy="41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87" y="1367923"/>
            <a:ext cx="713040" cy="70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32932" y="6234772"/>
            <a:ext cx="848310" cy="49244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dirty="0" smtClean="0"/>
              <a:t>صوت</a:t>
            </a:r>
            <a:endParaRPr lang="ar-SA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20127">
            <a:off x="7610437" y="5576199"/>
            <a:ext cx="5462272" cy="77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962" y="6650833"/>
            <a:ext cx="3365524" cy="27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476" y="3830661"/>
            <a:ext cx="285750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9169262" y="3037400"/>
            <a:ext cx="631904" cy="49244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dirty="0" smtClean="0"/>
              <a:t>نص</a:t>
            </a:r>
            <a:endParaRPr lang="ar-SA" dirty="0"/>
          </a:p>
        </p:txBody>
      </p:sp>
      <p:sp>
        <p:nvSpPr>
          <p:cNvPr id="21" name="TextBox 20"/>
          <p:cNvSpPr txBox="1"/>
          <p:nvPr/>
        </p:nvSpPr>
        <p:spPr>
          <a:xfrm>
            <a:off x="4059749" y="3037400"/>
            <a:ext cx="869149" cy="49244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dirty="0" smtClean="0"/>
              <a:t>صورة</a:t>
            </a:r>
            <a:endParaRPr lang="ar-SA" dirty="0"/>
          </a:p>
        </p:txBody>
      </p:sp>
      <p:sp>
        <p:nvSpPr>
          <p:cNvPr id="22" name="TextBox 21"/>
          <p:cNvSpPr txBox="1"/>
          <p:nvPr/>
        </p:nvSpPr>
        <p:spPr>
          <a:xfrm>
            <a:off x="2104446" y="6156696"/>
            <a:ext cx="694421" cy="49244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dirty="0" smtClean="0"/>
              <a:t>فيديو</a:t>
            </a:r>
            <a:endParaRPr lang="ar-SA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5635428" y="3598768"/>
            <a:ext cx="1502351" cy="170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>
            <a:off x="7929354" y="5447360"/>
            <a:ext cx="573206" cy="1033633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416443" y="5417247"/>
            <a:ext cx="430645" cy="1063746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914203" y="5164974"/>
            <a:ext cx="1036221" cy="1316019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278918" y="2880301"/>
            <a:ext cx="1991251" cy="49244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dirty="0" smtClean="0"/>
              <a:t>بيانات فسيولوجية</a:t>
            </a:r>
            <a:endParaRPr lang="ar-SA" dirty="0"/>
          </a:p>
        </p:txBody>
      </p:sp>
      <p:pic>
        <p:nvPicPr>
          <p:cNvPr id="23" name="Picture 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174" y="3637759"/>
            <a:ext cx="1451464" cy="1439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565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21" grpId="0"/>
      <p:bldP spid="2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" y="9059517"/>
            <a:ext cx="2925723" cy="519458"/>
          </a:xfrm>
        </p:spPr>
        <p:txBody>
          <a:bodyPr/>
          <a:lstStyle/>
          <a:p>
            <a:fld id="{6FF7EA56-33AF-4639-AD09-96575B659619}" type="slidenum">
              <a:rPr lang="ar-SA" sz="2800"/>
              <a:t>6</a:t>
            </a:fld>
            <a:endParaRPr lang="ar-SA" sz="2800" dirty="0"/>
          </a:p>
        </p:txBody>
      </p:sp>
      <p:sp>
        <p:nvSpPr>
          <p:cNvPr id="3" name="Rectangle 2"/>
          <p:cNvSpPr/>
          <p:nvPr/>
        </p:nvSpPr>
        <p:spPr>
          <a:xfrm>
            <a:off x="600477" y="1214608"/>
            <a:ext cx="117811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6000" b="1" dirty="0" smtClean="0">
                <a:solidFill>
                  <a:srgbClr val="8B6E4A"/>
                </a:solidFill>
                <a:latin typeface="ae_AlMohanad Bold" panose="02000000000000000000" pitchFamily="2" charset="-78"/>
              </a:rPr>
              <a:t>البيانات اللغوية: جزء مهم من البيانات</a:t>
            </a:r>
            <a:endParaRPr lang="ar-SA" sz="6000" b="1" dirty="0">
              <a:solidFill>
                <a:srgbClr val="8B6E4A"/>
              </a:solidFill>
              <a:latin typeface="ae_AlMohanad Bold" panose="02000000000000000000" pitchFamily="2" charset="-78"/>
            </a:endParaRPr>
          </a:p>
        </p:txBody>
      </p:sp>
      <p:pic>
        <p:nvPicPr>
          <p:cNvPr id="2050" name="Picture 2" descr="Image result for â«Ø¬ÙØ¹ÙØ© Ø§ÙØ­Ø§Ø³Ø¨Ø§Øª Ø§ÙØ³Ø¹ÙØ¯ÙØ©â¬â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66" y="504860"/>
            <a:ext cx="1639935" cy="41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6328" y="1354976"/>
            <a:ext cx="803952" cy="734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77" y="3266974"/>
            <a:ext cx="9497099" cy="49701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67606" y="2577451"/>
            <a:ext cx="4889480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dirty="0" smtClean="0"/>
              <a:t>كم كبير من البيانات ينمو بسرعة</a:t>
            </a:r>
            <a:endParaRPr lang="ar-SA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11026218" y="4222139"/>
            <a:ext cx="1228221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dirty="0" smtClean="0"/>
              <a:t>- لغوية</a:t>
            </a:r>
            <a:endParaRPr lang="ar-SA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10347258" y="5889467"/>
            <a:ext cx="1936749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dirty="0" smtClean="0"/>
              <a:t>- غير لغوية</a:t>
            </a:r>
            <a:endParaRPr lang="ar-SA" sz="3600" dirty="0"/>
          </a:p>
        </p:txBody>
      </p:sp>
      <p:pic>
        <p:nvPicPr>
          <p:cNvPr id="1029" name="Picture 5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037" y="6349112"/>
            <a:ext cx="3765977" cy="309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66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" y="9059517"/>
            <a:ext cx="2925723" cy="519458"/>
          </a:xfrm>
        </p:spPr>
        <p:txBody>
          <a:bodyPr/>
          <a:lstStyle/>
          <a:p>
            <a:fld id="{6FF7EA56-33AF-4639-AD09-96575B659619}" type="slidenum">
              <a:rPr lang="ar-SA" sz="2800"/>
              <a:t>7</a:t>
            </a:fld>
            <a:endParaRPr lang="ar-SA" sz="2800" dirty="0"/>
          </a:p>
        </p:txBody>
      </p:sp>
      <p:sp>
        <p:nvSpPr>
          <p:cNvPr id="3" name="Rectangle 2"/>
          <p:cNvSpPr/>
          <p:nvPr/>
        </p:nvSpPr>
        <p:spPr>
          <a:xfrm>
            <a:off x="4162567" y="1214608"/>
            <a:ext cx="79597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6000" b="1" dirty="0" smtClean="0">
                <a:solidFill>
                  <a:srgbClr val="8B6E4A"/>
                </a:solidFill>
                <a:latin typeface="ae_AlMohanad Bold" panose="02000000000000000000" pitchFamily="2" charset="-78"/>
              </a:rPr>
              <a:t>البيانات اللغوية: نمو متزايد</a:t>
            </a:r>
            <a:endParaRPr lang="ar-SA" sz="6000" b="1" dirty="0">
              <a:solidFill>
                <a:srgbClr val="8B6E4A"/>
              </a:solidFill>
              <a:latin typeface="ae_AlMohanad Bold" panose="02000000000000000000" pitchFamily="2" charset="-78"/>
            </a:endParaRPr>
          </a:p>
        </p:txBody>
      </p:sp>
      <p:pic>
        <p:nvPicPr>
          <p:cNvPr id="2050" name="Picture 2" descr="Image result for â«Ø¬ÙØ¹ÙØ© Ø§ÙØ­Ø§Ø³Ø¨Ø§Øª Ø§ÙØ³Ø¹ÙØ¯ÙØ©â¬â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66" y="504860"/>
            <a:ext cx="1639935" cy="41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6328" y="1354976"/>
            <a:ext cx="803952" cy="734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Daily data on the internet"/>
          <p:cNvSpPr>
            <a:spLocks noChangeAspect="1" noChangeArrowheads="1"/>
          </p:cNvSpPr>
          <p:nvPr/>
        </p:nvSpPr>
        <p:spPr bwMode="auto">
          <a:xfrm>
            <a:off x="127825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42" y="2475935"/>
            <a:ext cx="8055861" cy="63951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800496" y="3324729"/>
            <a:ext cx="3321862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يتوقع أن ينتج كل متصفح 1.7 ميغابايت في الثانية</a:t>
            </a:r>
            <a:endParaRPr lang="ar-SA" dirty="0"/>
          </a:p>
        </p:txBody>
      </p:sp>
      <p:sp>
        <p:nvSpPr>
          <p:cNvPr id="13" name="TextBox 12"/>
          <p:cNvSpPr txBox="1"/>
          <p:nvPr/>
        </p:nvSpPr>
        <p:spPr>
          <a:xfrm>
            <a:off x="9048418" y="5404412"/>
            <a:ext cx="3321862" cy="20928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فقط 0.5% من البيانات الحالية حللت. هذا يعني فرصة كبيرة أمام البحاثين والمطورين للاستفادة من هذه البيانات.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17781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" y="9059517"/>
            <a:ext cx="2925723" cy="519458"/>
          </a:xfrm>
        </p:spPr>
        <p:txBody>
          <a:bodyPr/>
          <a:lstStyle/>
          <a:p>
            <a:fld id="{6FF7EA56-33AF-4639-AD09-96575B659619}" type="slidenum">
              <a:rPr lang="ar-SA" sz="2800"/>
              <a:t>8</a:t>
            </a:fld>
            <a:endParaRPr lang="ar-SA" sz="2800" dirty="0"/>
          </a:p>
        </p:txBody>
      </p:sp>
      <p:sp>
        <p:nvSpPr>
          <p:cNvPr id="3" name="Rectangle 2"/>
          <p:cNvSpPr/>
          <p:nvPr/>
        </p:nvSpPr>
        <p:spPr>
          <a:xfrm>
            <a:off x="5134537" y="1220294"/>
            <a:ext cx="640912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6000" b="1" dirty="0" smtClean="0">
                <a:solidFill>
                  <a:srgbClr val="8B6E4A"/>
                </a:solidFill>
                <a:latin typeface="ae_AlMohanad Bold" panose="02000000000000000000" pitchFamily="2" charset="-78"/>
              </a:rPr>
              <a:t>البيانات اللغوية: الصوتية</a:t>
            </a:r>
            <a:endParaRPr lang="ar-SA" sz="6000" b="1" dirty="0">
              <a:solidFill>
                <a:srgbClr val="8B6E4A"/>
              </a:solidFill>
              <a:latin typeface="ae_AlMohanad Bold" panose="02000000000000000000" pitchFamily="2" charset="-78"/>
            </a:endParaRPr>
          </a:p>
        </p:txBody>
      </p:sp>
      <p:pic>
        <p:nvPicPr>
          <p:cNvPr id="2050" name="Picture 2" descr="Image result for â«Ø¬ÙØ¹ÙØ© Ø§ÙØ­Ø§Ø³Ø¨Ø§Øª Ø§ÙØ³Ø¹ÙØ¯ÙØ©â¬â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66" y="504860"/>
            <a:ext cx="1639935" cy="41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3664" y="1424633"/>
            <a:ext cx="592427" cy="5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" t="12926" r="1311" b="2522"/>
          <a:stretch/>
        </p:blipFill>
        <p:spPr bwMode="auto">
          <a:xfrm>
            <a:off x="791571" y="2361062"/>
            <a:ext cx="7506269" cy="4558353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54442" y="2428175"/>
            <a:ext cx="4108818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200" dirty="0" smtClean="0"/>
              <a:t>بيانات عادية ..... بيانات مقننة</a:t>
            </a:r>
            <a:endParaRPr lang="ar-SA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8604143" y="3672396"/>
            <a:ext cx="3841116" cy="304698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ar-SA" sz="3200" dirty="0" smtClean="0"/>
              <a:t>النطق الآلي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r-SA" sz="3200" dirty="0" smtClean="0"/>
              <a:t>التعرف الآلي على الكلام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r-SA" sz="3200" dirty="0" smtClean="0"/>
              <a:t>...  ... على المتكلم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r-SA" sz="3200" dirty="0" smtClean="0"/>
              <a:t>...  ... على اللغة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r-SA" sz="3200" dirty="0" smtClean="0"/>
              <a:t>...  ... على اللهجة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r-SA" sz="3200" dirty="0" smtClean="0"/>
              <a:t>...  ... مزاج المتحدث</a:t>
            </a:r>
            <a:endParaRPr lang="ar-SA" sz="3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3" t="6646" r="16319" b="3802"/>
          <a:stretch/>
        </p:blipFill>
        <p:spPr bwMode="auto">
          <a:xfrm>
            <a:off x="3753134" y="7380054"/>
            <a:ext cx="2579427" cy="18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44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" y="9059517"/>
            <a:ext cx="2925723" cy="519458"/>
          </a:xfrm>
        </p:spPr>
        <p:txBody>
          <a:bodyPr/>
          <a:lstStyle/>
          <a:p>
            <a:fld id="{6FF7EA56-33AF-4639-AD09-96575B659619}" type="slidenum">
              <a:rPr lang="ar-SA" sz="2800"/>
              <a:t>9</a:t>
            </a:fld>
            <a:endParaRPr lang="ar-SA" sz="2800" dirty="0"/>
          </a:p>
        </p:txBody>
      </p:sp>
      <p:sp>
        <p:nvSpPr>
          <p:cNvPr id="3" name="Rectangle 2"/>
          <p:cNvSpPr/>
          <p:nvPr/>
        </p:nvSpPr>
        <p:spPr>
          <a:xfrm>
            <a:off x="4016443" y="1214608"/>
            <a:ext cx="746550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6000" b="1" dirty="0">
                <a:solidFill>
                  <a:srgbClr val="8B6E4A"/>
                </a:solidFill>
                <a:latin typeface="ae_AlMohanad Bold" panose="02000000000000000000" pitchFamily="2" charset="-78"/>
              </a:rPr>
              <a:t>البيانات اللغوية: </a:t>
            </a:r>
            <a:r>
              <a:rPr lang="ar-SA" sz="6000" b="1" dirty="0" smtClean="0">
                <a:solidFill>
                  <a:srgbClr val="8B6E4A"/>
                </a:solidFill>
                <a:latin typeface="ae_AlMohanad Bold" panose="02000000000000000000" pitchFamily="2" charset="-78"/>
              </a:rPr>
              <a:t>الفسيولوجية</a:t>
            </a:r>
            <a:endParaRPr lang="ar-SA" sz="6000" b="1" dirty="0">
              <a:solidFill>
                <a:srgbClr val="8B6E4A"/>
              </a:solidFill>
              <a:latin typeface="ae_AlMohanad Bold" panose="02000000000000000000" pitchFamily="2" charset="-78"/>
            </a:endParaRPr>
          </a:p>
        </p:txBody>
      </p:sp>
      <p:pic>
        <p:nvPicPr>
          <p:cNvPr id="2050" name="Picture 2" descr="Image result for â«Ø¬ÙØ¹ÙØ© Ø§ÙØ­Ø§Ø³Ø¨Ø§Øª Ø§ÙØ³Ø¹ÙØ¯ÙØ©â¬â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66" y="504860"/>
            <a:ext cx="1639935" cy="41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10" y="2697451"/>
            <a:ext cx="2748099" cy="274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187" y="2697450"/>
            <a:ext cx="4845762" cy="27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87" y="1367923"/>
            <a:ext cx="713040" cy="70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264" y="6167338"/>
            <a:ext cx="4754041" cy="2674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460491" y="8861502"/>
            <a:ext cx="1101585" cy="49244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Sophia</a:t>
            </a:r>
            <a:endParaRPr lang="ar-SA" dirty="0"/>
          </a:p>
        </p:txBody>
      </p:sp>
      <p:sp>
        <p:nvSpPr>
          <p:cNvPr id="12" name="TextBox 11"/>
          <p:cNvSpPr txBox="1"/>
          <p:nvPr/>
        </p:nvSpPr>
        <p:spPr>
          <a:xfrm>
            <a:off x="8644800" y="5737937"/>
            <a:ext cx="3717684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200" dirty="0" smtClean="0"/>
              <a:t>الإشارات الواردة للعضلات</a:t>
            </a:r>
            <a:endParaRPr lang="ar-SA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7867306" y="6368342"/>
            <a:ext cx="4046301" cy="107721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ar-SA" sz="3200" dirty="0" smtClean="0"/>
              <a:t>الوجه المتحدث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r-SA" sz="3200" dirty="0" smtClean="0"/>
              <a:t>التواصل مع الكفيف الأصم</a:t>
            </a:r>
            <a:endParaRPr lang="ar-SA" sz="3200" dirty="0"/>
          </a:p>
        </p:txBody>
      </p:sp>
    </p:spTree>
    <p:extLst>
      <p:ext uri="{BB962C8B-B14F-4D97-AF65-F5344CB8AC3E}">
        <p14:creationId xmlns:p14="http://schemas.microsoft.com/office/powerpoint/2010/main" val="120510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6711</TotalTime>
  <Words>326</Words>
  <Application>Microsoft Office PowerPoint</Application>
  <PresentationFormat>Custom</PresentationFormat>
  <Paragraphs>132</Paragraphs>
  <Slides>24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Asem aseeri</dc:creator>
  <cp:lastModifiedBy>Rev_1</cp:lastModifiedBy>
  <cp:revision>451</cp:revision>
  <dcterms:created xsi:type="dcterms:W3CDTF">2017-03-06T11:19:57Z</dcterms:created>
  <dcterms:modified xsi:type="dcterms:W3CDTF">2019-04-24T07:08:53Z</dcterms:modified>
</cp:coreProperties>
</file>